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</p:sldMasterIdLst>
  <p:sldIdLst>
    <p:sldId id="256" r:id="rId2"/>
    <p:sldId id="257" r:id="rId3"/>
    <p:sldId id="258" r:id="rId4"/>
    <p:sldId id="259" r:id="rId5"/>
    <p:sldId id="265" r:id="rId6"/>
    <p:sldId id="260" r:id="rId7"/>
    <p:sldId id="261" r:id="rId8"/>
    <p:sldId id="262" r:id="rId9"/>
    <p:sldId id="263" r:id="rId10"/>
    <p:sldId id="355" r:id="rId11"/>
    <p:sldId id="264" r:id="rId12"/>
    <p:sldId id="266" r:id="rId13"/>
    <p:sldId id="267" r:id="rId14"/>
    <p:sldId id="269" r:id="rId15"/>
    <p:sldId id="273" r:id="rId16"/>
    <p:sldId id="271" r:id="rId17"/>
    <p:sldId id="270" r:id="rId18"/>
    <p:sldId id="268" r:id="rId19"/>
    <p:sldId id="356" r:id="rId20"/>
    <p:sldId id="357" r:id="rId21"/>
    <p:sldId id="274" r:id="rId22"/>
    <p:sldId id="275" r:id="rId23"/>
    <p:sldId id="276" r:id="rId24"/>
    <p:sldId id="277" r:id="rId25"/>
    <p:sldId id="297" r:id="rId26"/>
    <p:sldId id="279" r:id="rId27"/>
    <p:sldId id="280" r:id="rId28"/>
    <p:sldId id="352" r:id="rId29"/>
    <p:sldId id="283" r:id="rId30"/>
    <p:sldId id="281" r:id="rId31"/>
    <p:sldId id="284" r:id="rId32"/>
    <p:sldId id="286" r:id="rId33"/>
    <p:sldId id="287" r:id="rId34"/>
    <p:sldId id="285" r:id="rId35"/>
    <p:sldId id="294" r:id="rId36"/>
    <p:sldId id="296" r:id="rId37"/>
    <p:sldId id="288" r:id="rId38"/>
    <p:sldId id="289" r:id="rId39"/>
    <p:sldId id="298" r:id="rId40"/>
    <p:sldId id="291" r:id="rId41"/>
    <p:sldId id="292" r:id="rId42"/>
    <p:sldId id="295" r:id="rId43"/>
    <p:sldId id="293" r:id="rId44"/>
    <p:sldId id="282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5" r:id="rId57"/>
    <p:sldId id="311" r:id="rId58"/>
    <p:sldId id="313" r:id="rId59"/>
    <p:sldId id="314" r:id="rId60"/>
    <p:sldId id="310" r:id="rId61"/>
    <p:sldId id="312" r:id="rId62"/>
    <p:sldId id="316" r:id="rId63"/>
    <p:sldId id="317" r:id="rId64"/>
    <p:sldId id="318" r:id="rId65"/>
    <p:sldId id="319" r:id="rId66"/>
    <p:sldId id="322" r:id="rId67"/>
    <p:sldId id="329" r:id="rId68"/>
    <p:sldId id="325" r:id="rId69"/>
    <p:sldId id="330" r:id="rId70"/>
    <p:sldId id="327" r:id="rId71"/>
    <p:sldId id="326" r:id="rId72"/>
    <p:sldId id="320" r:id="rId73"/>
    <p:sldId id="321" r:id="rId74"/>
    <p:sldId id="362" r:id="rId75"/>
    <p:sldId id="363" r:id="rId76"/>
    <p:sldId id="364" r:id="rId77"/>
    <p:sldId id="365" r:id="rId78"/>
    <p:sldId id="323" r:id="rId79"/>
    <p:sldId id="359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9" r:id="rId88"/>
    <p:sldId id="340" r:id="rId89"/>
    <p:sldId id="341" r:id="rId90"/>
    <p:sldId id="342" r:id="rId91"/>
    <p:sldId id="345" r:id="rId92"/>
    <p:sldId id="343" r:id="rId93"/>
    <p:sldId id="344" r:id="rId94"/>
    <p:sldId id="346" r:id="rId95"/>
    <p:sldId id="347" r:id="rId96"/>
    <p:sldId id="349" r:id="rId97"/>
    <p:sldId id="348" r:id="rId98"/>
    <p:sldId id="350" r:id="rId99"/>
    <p:sldId id="360" r:id="rId100"/>
    <p:sldId id="361" r:id="rId101"/>
    <p:sldId id="358" r:id="rId102"/>
    <p:sldId id="351" r:id="rId103"/>
    <p:sldId id="353" r:id="rId104"/>
    <p:sldId id="366" r:id="rId105"/>
    <p:sldId id="354" r:id="rId106"/>
    <p:sldId id="367" r:id="rId10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7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4/7/2019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Corbe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4/7/2019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png"/><Relationship Id="rId4" Type="http://schemas.openxmlformats.org/officeDocument/2006/relationships/image" Target="../media/image11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png"/><Relationship Id="rId4" Type="http://schemas.openxmlformats.org/officeDocument/2006/relationships/image" Target="../media/image14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9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7087" y="724137"/>
            <a:ext cx="5040350" cy="282994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4999" y="4081278"/>
            <a:ext cx="9676922" cy="179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81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83601" y="255918"/>
            <a:ext cx="8813312" cy="934528"/>
          </a:xfrm>
        </p:spPr>
        <p:txBody>
          <a:bodyPr>
            <a:normAutofit/>
          </a:bodyPr>
          <a:lstStyle/>
          <a:p>
            <a:r>
              <a:rPr lang="de-DE" dirty="0"/>
              <a:t>Ehrungen für 10 Jahre </a:t>
            </a:r>
            <a:r>
              <a:rPr lang="de-DE" dirty="0" err="1"/>
              <a:t>Trachtegruppe</a:t>
            </a:r>
            <a:r>
              <a:rPr lang="de-DE" dirty="0"/>
              <a:t>: 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622" y="1345720"/>
            <a:ext cx="10489270" cy="4925683"/>
          </a:xfrm>
          <a:ln w="76200">
            <a:solidFill>
              <a:schemeClr val="accent6">
                <a:lumMod val="75000"/>
              </a:schemeClr>
            </a:solidFill>
          </a:ln>
        </p:spPr>
      </p:pic>
      <p:sp>
        <p:nvSpPr>
          <p:cNvPr id="3" name="Richtungspfeil 2"/>
          <p:cNvSpPr/>
          <p:nvPr/>
        </p:nvSpPr>
        <p:spPr>
          <a:xfrm>
            <a:off x="2380890" y="5132717"/>
            <a:ext cx="6961517" cy="715992"/>
          </a:xfrm>
          <a:prstGeom prst="homePlat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/>
              <a:t>Sylvia, Sahra, Alicia und Hanna</a:t>
            </a:r>
          </a:p>
        </p:txBody>
      </p:sp>
    </p:spTree>
    <p:extLst>
      <p:ext uri="{BB962C8B-B14F-4D97-AF65-F5344CB8AC3E}">
        <p14:creationId xmlns:p14="http://schemas.microsoft.com/office/powerpoint/2010/main" val="328881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36858" y="4313208"/>
            <a:ext cx="4723995" cy="1613140"/>
          </a:xfrm>
        </p:spPr>
        <p:txBody>
          <a:bodyPr>
            <a:normAutofit/>
          </a:bodyPr>
          <a:lstStyle/>
          <a:p>
            <a:r>
              <a:rPr lang="de-DE" dirty="0"/>
              <a:t>Sägen und bohren zur Weihnachtszeit: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314" y="474453"/>
            <a:ext cx="7117383" cy="3467819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3666" y="2431788"/>
            <a:ext cx="4776767" cy="4055276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5435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9526" y="3824377"/>
            <a:ext cx="4666891" cy="2283125"/>
          </a:xfrm>
        </p:spPr>
        <p:txBody>
          <a:bodyPr>
            <a:normAutofit/>
          </a:bodyPr>
          <a:lstStyle/>
          <a:p>
            <a:pPr algn="ctr"/>
            <a:r>
              <a:rPr lang="de-DE" dirty="0"/>
              <a:t>… und immer en </a:t>
            </a:r>
            <a:r>
              <a:rPr lang="de-DE" dirty="0" err="1"/>
              <a:t>subere</a:t>
            </a:r>
            <a:r>
              <a:rPr lang="de-DE" dirty="0"/>
              <a:t> Proberaum!</a:t>
            </a:r>
            <a:br>
              <a:rPr lang="de-DE" dirty="0"/>
            </a:br>
            <a:r>
              <a:rPr lang="de-DE" dirty="0"/>
              <a:t>Bäh!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8252" y="472972"/>
            <a:ext cx="4817950" cy="5959458"/>
          </a:xfrm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422695" y="600974"/>
            <a:ext cx="4364966" cy="2426898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dirty="0" err="1"/>
              <a:t>Un</a:t>
            </a:r>
            <a:r>
              <a:rPr lang="de-DE" dirty="0"/>
              <a:t> jetzt nu ä </a:t>
            </a:r>
            <a:r>
              <a:rPr lang="de-DE" dirty="0" err="1"/>
              <a:t>baar</a:t>
            </a:r>
            <a:r>
              <a:rPr lang="de-DE" dirty="0"/>
              <a:t> </a:t>
            </a:r>
            <a:r>
              <a:rPr lang="de-DE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radley Hand ITC" panose="03070402050302030203" pitchFamily="66" charset="0"/>
              </a:rPr>
              <a:t>Impresionen</a:t>
            </a:r>
            <a:r>
              <a:rPr lang="de-DE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</a:p>
          <a:p>
            <a:pPr algn="ctr"/>
            <a:r>
              <a:rPr lang="de-DE" dirty="0" err="1"/>
              <a:t>us</a:t>
            </a:r>
            <a:r>
              <a:rPr lang="de-DE" dirty="0"/>
              <a:t> dem </a:t>
            </a:r>
            <a:r>
              <a:rPr lang="de-DE" dirty="0" err="1"/>
              <a:t>Johr</a:t>
            </a:r>
            <a:r>
              <a:rPr lang="de-DE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44727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9701" y="514709"/>
            <a:ext cx="10519913" cy="779253"/>
          </a:xfrm>
        </p:spPr>
        <p:txBody>
          <a:bodyPr/>
          <a:lstStyle/>
          <a:p>
            <a:pPr algn="ctr"/>
            <a:r>
              <a:rPr lang="de-DE" dirty="0"/>
              <a:t>Ganz entspannt bim </a:t>
            </a:r>
            <a:r>
              <a:rPr lang="de-DE" dirty="0" err="1"/>
              <a:t>Uftritt</a:t>
            </a:r>
            <a:r>
              <a:rPr lang="de-DE" dirty="0"/>
              <a:t> bim </a:t>
            </a:r>
            <a:r>
              <a:rPr lang="de-DE" dirty="0" err="1"/>
              <a:t>Henslerhof</a:t>
            </a:r>
            <a:r>
              <a:rPr lang="de-DE" dirty="0"/>
              <a:t>: 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6000" y="1354346"/>
            <a:ext cx="8766993" cy="4931434"/>
          </a:xfrm>
          <a:ln w="76200"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2862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36297" y="5569789"/>
            <a:ext cx="8760125" cy="1029418"/>
          </a:xfrm>
        </p:spPr>
        <p:txBody>
          <a:bodyPr/>
          <a:lstStyle/>
          <a:p>
            <a:r>
              <a:rPr lang="de-DE" dirty="0"/>
              <a:t>Abordnung bi de Bürgermeisterwahl: 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417" y="547776"/>
            <a:ext cx="8793886" cy="4946561"/>
          </a:xfrm>
          <a:ln w="7620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2301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So des war‘s </a:t>
            </a:r>
            <a:r>
              <a:rPr lang="de-DE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mol</a:t>
            </a:r>
            <a:r>
              <a:rPr lang="de-DE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wieder!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43000" y="2057400"/>
            <a:ext cx="9872871" cy="754811"/>
          </a:xfrm>
        </p:spPr>
        <p:txBody>
          <a:bodyPr>
            <a:normAutofit/>
          </a:bodyPr>
          <a:lstStyle/>
          <a:p>
            <a:r>
              <a:rPr lang="de-DE" sz="3600" dirty="0"/>
              <a:t>Danke fürs Bilder mache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pPr marL="45720" indent="0">
              <a:buNone/>
            </a:pPr>
            <a:endParaRPr lang="de-DE" dirty="0"/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1142999" y="2812211"/>
            <a:ext cx="9872871" cy="11041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3600" dirty="0"/>
              <a:t>Bitte </a:t>
            </a:r>
            <a:r>
              <a:rPr lang="de-DE" sz="3600" dirty="0" err="1"/>
              <a:t>it</a:t>
            </a:r>
            <a:r>
              <a:rPr lang="de-DE" sz="3600" dirty="0"/>
              <a:t> </a:t>
            </a:r>
            <a:r>
              <a:rPr lang="de-DE" sz="3600" dirty="0" err="1"/>
              <a:t>nersch</a:t>
            </a:r>
            <a:r>
              <a:rPr lang="de-DE" sz="3600" dirty="0"/>
              <a:t> si, wenn ich jemanden ä </a:t>
            </a:r>
            <a:r>
              <a:rPr lang="de-DE" sz="3600" dirty="0" err="1"/>
              <a:t>baar</a:t>
            </a:r>
            <a:r>
              <a:rPr lang="de-DE" sz="3600" dirty="0"/>
              <a:t> Wort in Mund </a:t>
            </a:r>
            <a:r>
              <a:rPr lang="de-DE" sz="3600" dirty="0" err="1"/>
              <a:t>g‘legt</a:t>
            </a:r>
            <a:r>
              <a:rPr lang="de-DE" sz="3600" dirty="0"/>
              <a:t> </a:t>
            </a:r>
            <a:r>
              <a:rPr lang="de-DE" sz="3600" dirty="0" err="1"/>
              <a:t>han</a:t>
            </a:r>
            <a:r>
              <a:rPr lang="de-DE" sz="3600" dirty="0"/>
              <a:t> – es soll en Spaß si.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pPr marL="45720" indent="0">
              <a:buFont typeface="Corbel" pitchFamily="34" charset="0"/>
              <a:buNone/>
            </a:pPr>
            <a:endParaRPr lang="de-DE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1142998" y="5651740"/>
            <a:ext cx="9872871" cy="754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3600" dirty="0"/>
              <a:t>Ach eins </a:t>
            </a:r>
            <a:r>
              <a:rPr lang="de-DE" sz="3600" dirty="0" err="1"/>
              <a:t>han</a:t>
            </a:r>
            <a:r>
              <a:rPr lang="de-DE" sz="3600" dirty="0"/>
              <a:t> ich nu: 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pPr marL="45720" indent="0">
              <a:buFont typeface="Corbel" pitchFamily="34" charset="0"/>
              <a:buNone/>
            </a:pPr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7288" y="4021886"/>
            <a:ext cx="1615261" cy="152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62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3849" y="923026"/>
            <a:ext cx="4934309" cy="2727384"/>
          </a:xfrm>
        </p:spPr>
        <p:txBody>
          <a:bodyPr>
            <a:normAutofit/>
          </a:bodyPr>
          <a:lstStyle/>
          <a:p>
            <a:r>
              <a:rPr lang="de-DE" dirty="0" err="1"/>
              <a:t>Für‘s</a:t>
            </a:r>
            <a:r>
              <a:rPr lang="de-DE" dirty="0"/>
              <a:t> Protokoll: </a:t>
            </a:r>
            <a:br>
              <a:rPr lang="de-DE" dirty="0"/>
            </a:br>
            <a:r>
              <a:rPr lang="de-DE" dirty="0" err="1"/>
              <a:t>D‘Grischdiane</a:t>
            </a:r>
            <a:r>
              <a:rPr lang="de-DE" dirty="0"/>
              <a:t> </a:t>
            </a:r>
            <a:r>
              <a:rPr lang="de-DE" dirty="0" err="1"/>
              <a:t>isch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de einzig Paparazzi im </a:t>
            </a:r>
            <a:r>
              <a:rPr lang="de-DE" dirty="0" err="1"/>
              <a:t>Vurein</a:t>
            </a:r>
            <a:r>
              <a:rPr lang="de-DE" dirty="0"/>
              <a:t>: 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2887" y="362310"/>
            <a:ext cx="4515928" cy="6021237"/>
          </a:xfrm>
          <a:ln w="57150">
            <a:solidFill>
              <a:schemeClr val="accent2">
                <a:lumMod val="50000"/>
              </a:schemeClr>
            </a:solidFill>
            <a:prstDash val="dash"/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4689" y="3998612"/>
            <a:ext cx="2390775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40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745" y="342825"/>
            <a:ext cx="8198030" cy="6230503"/>
          </a:xfrm>
        </p:spPr>
      </p:pic>
    </p:spTree>
    <p:extLst>
      <p:ext uri="{BB962C8B-B14F-4D97-AF65-F5344CB8AC3E}">
        <p14:creationId xmlns:p14="http://schemas.microsoft.com/office/powerpoint/2010/main" val="217474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8855015" cy="831011"/>
          </a:xfrm>
        </p:spPr>
        <p:txBody>
          <a:bodyPr/>
          <a:lstStyle/>
          <a:p>
            <a:pPr algn="ctr"/>
            <a:r>
              <a:rPr lang="de-DE" dirty="0"/>
              <a:t>Im März dann </a:t>
            </a:r>
            <a:r>
              <a:rPr lang="de-DE" dirty="0" err="1"/>
              <a:t>Kameradschaftsobend</a:t>
            </a:r>
            <a:r>
              <a:rPr lang="de-DE" dirty="0"/>
              <a:t>: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9300" y="1316792"/>
            <a:ext cx="7542414" cy="4242608"/>
          </a:xfrm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1329263" y="5559400"/>
            <a:ext cx="8271294" cy="833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Oder besser </a:t>
            </a:r>
            <a:r>
              <a:rPr lang="de-DE" dirty="0" err="1"/>
              <a:t>Kameradschafs</a:t>
            </a:r>
            <a:r>
              <a:rPr lang="de-DE" dirty="0"/>
              <a:t>-Nacht 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0172" y="4754699"/>
            <a:ext cx="2156929" cy="160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04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1347" y="209909"/>
            <a:ext cx="7112479" cy="856891"/>
          </a:xfrm>
        </p:spPr>
        <p:txBody>
          <a:bodyPr/>
          <a:lstStyle/>
          <a:p>
            <a:r>
              <a:rPr lang="de-DE" dirty="0"/>
              <a:t>kleine Stärkung </a:t>
            </a:r>
            <a:r>
              <a:rPr lang="de-DE" dirty="0" err="1"/>
              <a:t>zwischedurch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196" y="1066800"/>
            <a:ext cx="3071094" cy="5459724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92141">
            <a:off x="5748995" y="1799224"/>
            <a:ext cx="5404960" cy="3925078"/>
          </a:xfrm>
          <a:prstGeom prst="rect">
            <a:avLst/>
          </a:prstGeom>
        </p:spPr>
      </p:pic>
      <p:sp>
        <p:nvSpPr>
          <p:cNvPr id="7" name="Sechseck 6"/>
          <p:cNvSpPr/>
          <p:nvPr/>
        </p:nvSpPr>
        <p:spPr>
          <a:xfrm rot="20770558">
            <a:off x="9247516" y="458904"/>
            <a:ext cx="2320505" cy="194957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/>
              <a:t>Für jeden war </a:t>
            </a:r>
            <a:r>
              <a:rPr lang="de-DE" sz="2400" dirty="0" err="1"/>
              <a:t>ebbis</a:t>
            </a:r>
            <a:r>
              <a:rPr lang="de-DE" sz="2400" dirty="0"/>
              <a:t> </a:t>
            </a:r>
            <a:r>
              <a:rPr lang="de-DE" sz="2400" dirty="0" err="1"/>
              <a:t>debi</a:t>
            </a:r>
            <a:r>
              <a:rPr lang="de-DE" sz="2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3315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 rot="294773">
            <a:off x="6663905" y="549215"/>
            <a:ext cx="4774721" cy="1356360"/>
          </a:xfrm>
        </p:spPr>
        <p:txBody>
          <a:bodyPr/>
          <a:lstStyle/>
          <a:p>
            <a:r>
              <a:rPr lang="de-DE" dirty="0"/>
              <a:t>Und hoch die Tasse!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17958">
            <a:off x="3478000" y="1472175"/>
            <a:ext cx="5457412" cy="4038600"/>
          </a:xfrm>
          <a:ln w="5715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9486" y="2114190"/>
            <a:ext cx="3066411" cy="3856008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515" y="650932"/>
            <a:ext cx="3218126" cy="5721113"/>
          </a:xfrm>
          <a:prstGeom prst="rect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123227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65962" y="4011283"/>
            <a:ext cx="5252461" cy="2295778"/>
          </a:xfrm>
        </p:spPr>
        <p:txBody>
          <a:bodyPr/>
          <a:lstStyle/>
          <a:p>
            <a:pPr algn="ctr"/>
            <a:r>
              <a:rPr lang="de-DE" dirty="0"/>
              <a:t>Dann </a:t>
            </a:r>
            <a:r>
              <a:rPr lang="de-DE" dirty="0" err="1"/>
              <a:t>hän</a:t>
            </a:r>
            <a:r>
              <a:rPr lang="de-DE" dirty="0"/>
              <a:t> mir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ufs</a:t>
            </a:r>
            <a:r>
              <a:rPr lang="de-DE" dirty="0"/>
              <a:t> </a:t>
            </a:r>
            <a:r>
              <a:rPr lang="de-DE" dirty="0" err="1"/>
              <a:t>schiäßä</a:t>
            </a:r>
            <a:r>
              <a:rPr lang="de-DE" dirty="0"/>
              <a:t> vorbereitet: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7268" y="488633"/>
            <a:ext cx="8246851" cy="3266846"/>
          </a:xfrm>
          <a:prstGeom prst="rect">
            <a:avLst/>
          </a:prstGeom>
        </p:spPr>
      </p:pic>
      <p:pic>
        <p:nvPicPr>
          <p:cNvPr id="7" name="Inhaltsplatzhalter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71849">
            <a:off x="167248" y="3142676"/>
            <a:ext cx="4967501" cy="279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57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6597" y="5501344"/>
            <a:ext cx="9683554" cy="1052422"/>
          </a:xfrm>
        </p:spPr>
        <p:txBody>
          <a:bodyPr>
            <a:normAutofit/>
          </a:bodyPr>
          <a:lstStyle/>
          <a:p>
            <a:pPr algn="ctr"/>
            <a:r>
              <a:rPr lang="de-DE" dirty="0"/>
              <a:t>… dann ganz </a:t>
            </a:r>
            <a:r>
              <a:rPr lang="de-DE" dirty="0" err="1"/>
              <a:t>eifach</a:t>
            </a:r>
            <a:r>
              <a:rPr lang="de-DE" dirty="0"/>
              <a:t> ins Schwarze treffe!</a:t>
            </a:r>
          </a:p>
        </p:txBody>
      </p:sp>
      <p:pic>
        <p:nvPicPr>
          <p:cNvPr id="8" name="Inhaltsplatzhalter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409" y="1476556"/>
            <a:ext cx="9783560" cy="4175186"/>
          </a:xfrm>
          <a:prstGeom prst="rect">
            <a:avLst/>
          </a:prstGeom>
        </p:spPr>
      </p:pic>
      <p:sp>
        <p:nvSpPr>
          <p:cNvPr id="3" name="Ovale Legende 2"/>
          <p:cNvSpPr/>
          <p:nvPr/>
        </p:nvSpPr>
        <p:spPr>
          <a:xfrm>
            <a:off x="3368699" y="293298"/>
            <a:ext cx="5486400" cy="1466491"/>
          </a:xfrm>
          <a:prstGeom prst="wedgeEllipseCallout">
            <a:avLst>
              <a:gd name="adj1" fmla="val -31997"/>
              <a:gd name="adj2" fmla="val 689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/>
              <a:t>Guck, </a:t>
            </a:r>
            <a:r>
              <a:rPr lang="de-DE" sz="2800" dirty="0" err="1"/>
              <a:t>doh</a:t>
            </a:r>
            <a:r>
              <a:rPr lang="de-DE" sz="2800" dirty="0"/>
              <a:t>!</a:t>
            </a:r>
          </a:p>
          <a:p>
            <a:pPr algn="ctr"/>
            <a:r>
              <a:rPr lang="de-DE" sz="2800" dirty="0"/>
              <a:t>In des schwarze </a:t>
            </a:r>
            <a:r>
              <a:rPr lang="de-DE" sz="2800" dirty="0" err="1"/>
              <a:t>mien</a:t>
            </a:r>
            <a:r>
              <a:rPr lang="de-DE" sz="2800" dirty="0"/>
              <a:t> ihr treffe!!!!!</a:t>
            </a:r>
          </a:p>
        </p:txBody>
      </p:sp>
      <p:sp>
        <p:nvSpPr>
          <p:cNvPr id="9" name="Ovale Legende 8"/>
          <p:cNvSpPr/>
          <p:nvPr/>
        </p:nvSpPr>
        <p:spPr>
          <a:xfrm>
            <a:off x="3368699" y="293298"/>
            <a:ext cx="5486400" cy="1466491"/>
          </a:xfrm>
          <a:prstGeom prst="wedgeEllipseCallout">
            <a:avLst>
              <a:gd name="adj1" fmla="val 58098"/>
              <a:gd name="adj2" fmla="val 548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/>
              <a:t>Guck, </a:t>
            </a:r>
            <a:r>
              <a:rPr lang="de-DE" sz="2800" dirty="0" err="1"/>
              <a:t>doh</a:t>
            </a:r>
            <a:r>
              <a:rPr lang="de-DE" sz="2800" dirty="0"/>
              <a:t>!</a:t>
            </a:r>
          </a:p>
          <a:p>
            <a:pPr algn="ctr"/>
            <a:r>
              <a:rPr lang="de-DE" sz="2800" dirty="0"/>
              <a:t>In des schwarze </a:t>
            </a:r>
            <a:r>
              <a:rPr lang="de-DE" sz="2800" dirty="0" err="1"/>
              <a:t>mien</a:t>
            </a:r>
            <a:r>
              <a:rPr lang="de-DE" sz="2800" dirty="0"/>
              <a:t> ihr treffe!!!!!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8951" y="5009073"/>
            <a:ext cx="1479293" cy="147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24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43454">
            <a:off x="7463316" y="992482"/>
            <a:ext cx="3888925" cy="4038600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5587" y="2417699"/>
            <a:ext cx="5450069" cy="4019909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 rot="20618587">
            <a:off x="-44598" y="416870"/>
            <a:ext cx="6195232" cy="2019013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He Annette: </a:t>
            </a:r>
          </a:p>
          <a:p>
            <a:pPr algn="ctr"/>
            <a:r>
              <a:rPr lang="de-DE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Ratschlag vom Fachmann … oder Bestechungsversuch?</a:t>
            </a:r>
          </a:p>
        </p:txBody>
      </p:sp>
    </p:spTree>
    <p:extLst>
      <p:ext uri="{BB962C8B-B14F-4D97-AF65-F5344CB8AC3E}">
        <p14:creationId xmlns:p14="http://schemas.microsoft.com/office/powerpoint/2010/main" val="356356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00729" y="531962"/>
            <a:ext cx="6957204" cy="917275"/>
          </a:xfrm>
        </p:spPr>
        <p:txBody>
          <a:bodyPr/>
          <a:lstStyle/>
          <a:p>
            <a:pPr algn="ctr"/>
            <a:r>
              <a:rPr lang="de-DE" dirty="0" err="1"/>
              <a:t>Zamme</a:t>
            </a:r>
            <a:r>
              <a:rPr lang="de-DE" dirty="0"/>
              <a:t> hucke im Proberaum 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891" y="1362973"/>
            <a:ext cx="8230240" cy="4629510"/>
          </a:xfrm>
        </p:spPr>
      </p:pic>
    </p:spTree>
    <p:extLst>
      <p:ext uri="{BB962C8B-B14F-4D97-AF65-F5344CB8AC3E}">
        <p14:creationId xmlns:p14="http://schemas.microsoft.com/office/powerpoint/2010/main" val="36418163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44527" y="678610"/>
            <a:ext cx="5831457" cy="943155"/>
          </a:xfrm>
        </p:spPr>
        <p:txBody>
          <a:bodyPr>
            <a:normAutofit fontScale="90000"/>
          </a:bodyPr>
          <a:lstStyle/>
          <a:p>
            <a:r>
              <a:rPr lang="de-DE" dirty="0"/>
              <a:t>Mit leckerem </a:t>
            </a:r>
            <a:r>
              <a:rPr lang="de-DE" dirty="0" err="1"/>
              <a:t>Wurschdsalod</a:t>
            </a:r>
            <a:r>
              <a:rPr lang="de-DE" dirty="0"/>
              <a:t> </a:t>
            </a:r>
            <a:r>
              <a:rPr lang="de-DE" dirty="0" err="1"/>
              <a:t>un</a:t>
            </a:r>
            <a:r>
              <a:rPr lang="de-DE" dirty="0"/>
              <a:t> Elsässer 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492" y="480203"/>
            <a:ext cx="3354417" cy="5963410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0395" y="1885433"/>
            <a:ext cx="2595921" cy="461497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7502" y="1885433"/>
            <a:ext cx="1748574" cy="1748574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4597879" y="3989431"/>
            <a:ext cx="3467820" cy="1161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dirty="0"/>
              <a:t>Bis </a:t>
            </a:r>
            <a:r>
              <a:rPr lang="de-DE" dirty="0" err="1"/>
              <a:t>diä</a:t>
            </a:r>
            <a:r>
              <a:rPr lang="de-DE" dirty="0"/>
              <a:t> </a:t>
            </a:r>
            <a:r>
              <a:rPr lang="de-DE" dirty="0" err="1"/>
              <a:t>Schiessle</a:t>
            </a:r>
            <a:r>
              <a:rPr lang="de-DE" dirty="0"/>
              <a:t> leer war</a:t>
            </a:r>
          </a:p>
        </p:txBody>
      </p:sp>
      <p:cxnSp>
        <p:nvCxnSpPr>
          <p:cNvPr id="8" name="Gekrümmte Verbindung 7"/>
          <p:cNvCxnSpPr/>
          <p:nvPr/>
        </p:nvCxnSpPr>
        <p:spPr>
          <a:xfrm flipV="1">
            <a:off x="6616460" y="4399472"/>
            <a:ext cx="2794959" cy="992037"/>
          </a:xfrm>
          <a:prstGeom prst="curvedConnector3">
            <a:avLst>
              <a:gd name="adj1" fmla="val 49074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07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2584" y="500332"/>
            <a:ext cx="4791971" cy="1630393"/>
          </a:xfrm>
        </p:spPr>
        <p:txBody>
          <a:bodyPr>
            <a:normAutofit/>
          </a:bodyPr>
          <a:lstStyle/>
          <a:p>
            <a:pPr algn="ctr"/>
            <a:r>
              <a:rPr lang="de-DE" dirty="0"/>
              <a:t>Basteln vor Ostern </a:t>
            </a:r>
            <a:br>
              <a:rPr lang="de-DE" dirty="0"/>
            </a:br>
            <a:r>
              <a:rPr lang="de-DE" dirty="0"/>
              <a:t>mit de Kinder: 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584" y="2562045"/>
            <a:ext cx="6362667" cy="3778370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254" y="353683"/>
            <a:ext cx="5788486" cy="34617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0357" y="4232389"/>
            <a:ext cx="1653483" cy="210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30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70592" y="566270"/>
            <a:ext cx="4300268" cy="917275"/>
          </a:xfrm>
        </p:spPr>
        <p:txBody>
          <a:bodyPr/>
          <a:lstStyle/>
          <a:p>
            <a:r>
              <a:rPr lang="de-DE" dirty="0"/>
              <a:t>D‘ </a:t>
            </a:r>
            <a:r>
              <a:rPr lang="de-DE" dirty="0" err="1"/>
              <a:t>Fasnet</a:t>
            </a:r>
            <a:r>
              <a:rPr lang="de-DE" dirty="0"/>
              <a:t>-Zwerge 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992" y="543661"/>
            <a:ext cx="2881312" cy="5122334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10171">
            <a:off x="8641601" y="657045"/>
            <a:ext cx="3000375" cy="1524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0067" y="1617452"/>
            <a:ext cx="2690633" cy="478334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7881" y="2208361"/>
            <a:ext cx="2319427" cy="4123426"/>
          </a:xfrm>
          <a:prstGeom prst="rect">
            <a:avLst/>
          </a:prstGeom>
        </p:spPr>
      </p:pic>
      <p:sp>
        <p:nvSpPr>
          <p:cNvPr id="8" name="Pfeil nach oben 7"/>
          <p:cNvSpPr/>
          <p:nvPr/>
        </p:nvSpPr>
        <p:spPr>
          <a:xfrm rot="18504029">
            <a:off x="2505131" y="1733910"/>
            <a:ext cx="862219" cy="246670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Flussdiagramm: Verbindungsstelle 8"/>
          <p:cNvSpPr/>
          <p:nvPr/>
        </p:nvSpPr>
        <p:spPr>
          <a:xfrm>
            <a:off x="1543038" y="1932317"/>
            <a:ext cx="345057" cy="27604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 rot="2276844">
            <a:off x="1956997" y="2857406"/>
            <a:ext cx="2237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chemeClr val="bg1"/>
                </a:solidFill>
              </a:rPr>
              <a:t>Doh</a:t>
            </a:r>
            <a:r>
              <a:rPr lang="de-DE" dirty="0">
                <a:solidFill>
                  <a:schemeClr val="bg1"/>
                </a:solidFill>
              </a:rPr>
              <a:t> fehlt </a:t>
            </a:r>
            <a:r>
              <a:rPr lang="de-DE" dirty="0" err="1">
                <a:solidFill>
                  <a:schemeClr val="bg1"/>
                </a:solidFill>
              </a:rPr>
              <a:t>jo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d‘Nase</a:t>
            </a:r>
            <a:r>
              <a:rPr lang="de-DE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6582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24155" y="368060"/>
            <a:ext cx="9875520" cy="779253"/>
          </a:xfrm>
        </p:spPr>
        <p:txBody>
          <a:bodyPr/>
          <a:lstStyle/>
          <a:p>
            <a:r>
              <a:rPr lang="de-DE" dirty="0"/>
              <a:t>Unsere </a:t>
            </a:r>
            <a:r>
              <a:rPr lang="de-DE" dirty="0" err="1"/>
              <a:t>Jüngschte</a:t>
            </a:r>
            <a:r>
              <a:rPr lang="de-DE" dirty="0"/>
              <a:t> </a:t>
            </a:r>
            <a:r>
              <a:rPr lang="de-DE" dirty="0" err="1"/>
              <a:t>hän</a:t>
            </a:r>
            <a:r>
              <a:rPr lang="de-DE" dirty="0"/>
              <a:t> ihre Tracht </a:t>
            </a:r>
            <a:r>
              <a:rPr lang="de-DE" dirty="0" err="1"/>
              <a:t>kriägt</a:t>
            </a:r>
            <a:r>
              <a:rPr lang="de-DE" dirty="0"/>
              <a:t>: 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2947" y="1259457"/>
            <a:ext cx="8797665" cy="4948687"/>
          </a:xfrm>
          <a:ln w="76200">
            <a:solidFill>
              <a:schemeClr val="tx2"/>
            </a:solidFill>
          </a:ln>
        </p:spPr>
      </p:pic>
      <p:sp>
        <p:nvSpPr>
          <p:cNvPr id="5" name="Rechteck 4"/>
          <p:cNvSpPr/>
          <p:nvPr/>
        </p:nvSpPr>
        <p:spPr>
          <a:xfrm>
            <a:off x="603849" y="4960189"/>
            <a:ext cx="1958196" cy="77637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/>
              <a:t>April 2017</a:t>
            </a:r>
          </a:p>
        </p:txBody>
      </p:sp>
    </p:spTree>
    <p:extLst>
      <p:ext uri="{BB962C8B-B14F-4D97-AF65-F5344CB8AC3E}">
        <p14:creationId xmlns:p14="http://schemas.microsoft.com/office/powerpoint/2010/main" val="132743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Uftritt</a:t>
            </a:r>
            <a:r>
              <a:rPr lang="de-DE" dirty="0"/>
              <a:t> im BASF im April 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120" y="452408"/>
            <a:ext cx="3441400" cy="6118046"/>
          </a:xfrm>
        </p:spPr>
      </p:pic>
      <p:sp>
        <p:nvSpPr>
          <p:cNvPr id="5" name="Ellipse 4"/>
          <p:cNvSpPr/>
          <p:nvPr/>
        </p:nvSpPr>
        <p:spPr>
          <a:xfrm>
            <a:off x="871268" y="2363639"/>
            <a:ext cx="5132717" cy="311413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/>
              <a:t>Premiere für Jasmin in de </a:t>
            </a:r>
            <a:r>
              <a:rPr lang="de-DE" sz="3200" dirty="0" err="1"/>
              <a:t>Feschdagstracht</a:t>
            </a:r>
            <a:endParaRPr lang="de-DE" sz="3200" dirty="0"/>
          </a:p>
          <a:p>
            <a:pPr algn="ctr"/>
            <a:r>
              <a:rPr lang="de-DE" sz="3200" dirty="0"/>
              <a:t>- Nach 7 </a:t>
            </a:r>
            <a:r>
              <a:rPr lang="de-DE" sz="3200" dirty="0" err="1"/>
              <a:t>Johr</a:t>
            </a:r>
            <a:r>
              <a:rPr lang="de-DE" sz="3200" dirty="0"/>
              <a:t> bi de Kinder!</a:t>
            </a:r>
          </a:p>
        </p:txBody>
      </p:sp>
    </p:spTree>
    <p:extLst>
      <p:ext uri="{BB962C8B-B14F-4D97-AF65-F5344CB8AC3E}">
        <p14:creationId xmlns:p14="http://schemas.microsoft.com/office/powerpoint/2010/main" val="156331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20638" y="1886309"/>
            <a:ext cx="4895491" cy="2314755"/>
          </a:xfrm>
        </p:spPr>
        <p:txBody>
          <a:bodyPr>
            <a:normAutofit/>
          </a:bodyPr>
          <a:lstStyle/>
          <a:p>
            <a:pPr algn="ctr"/>
            <a:r>
              <a:rPr lang="de-DE" dirty="0"/>
              <a:t>Noch </a:t>
            </a:r>
            <a:r>
              <a:rPr lang="de-DE" dirty="0" err="1"/>
              <a:t>em</a:t>
            </a:r>
            <a:r>
              <a:rPr lang="de-DE" dirty="0"/>
              <a:t> </a:t>
            </a:r>
            <a:r>
              <a:rPr lang="de-DE" dirty="0" err="1"/>
              <a:t>Uftritt</a:t>
            </a:r>
            <a:r>
              <a:rPr lang="de-DE" dirty="0"/>
              <a:t> hänge mir immer nu </a:t>
            </a:r>
            <a:r>
              <a:rPr lang="de-DE" dirty="0" err="1"/>
              <a:t>weng</a:t>
            </a:r>
            <a:r>
              <a:rPr lang="de-DE" dirty="0"/>
              <a:t> ab: 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9978" y="423650"/>
            <a:ext cx="3467819" cy="6165012"/>
          </a:xfrm>
        </p:spPr>
      </p:pic>
    </p:spTree>
    <p:extLst>
      <p:ext uri="{BB962C8B-B14F-4D97-AF65-F5344CB8AC3E}">
        <p14:creationId xmlns:p14="http://schemas.microsoft.com/office/powerpoint/2010/main" val="5541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27939" y="534838"/>
            <a:ext cx="4873924" cy="1759788"/>
          </a:xfrm>
        </p:spPr>
        <p:txBody>
          <a:bodyPr/>
          <a:lstStyle/>
          <a:p>
            <a:pPr algn="ctr"/>
            <a:r>
              <a:rPr lang="de-DE" dirty="0"/>
              <a:t>Im April </a:t>
            </a:r>
            <a:r>
              <a:rPr lang="de-DE" dirty="0" err="1"/>
              <a:t>isch</a:t>
            </a:r>
            <a:r>
              <a:rPr lang="de-DE" dirty="0"/>
              <a:t> unsere </a:t>
            </a:r>
            <a:r>
              <a:rPr lang="de-DE" dirty="0" err="1"/>
              <a:t>Vroni</a:t>
            </a:r>
            <a:r>
              <a:rPr lang="de-DE" dirty="0"/>
              <a:t> 50 </a:t>
            </a:r>
            <a:r>
              <a:rPr lang="de-DE" dirty="0" err="1"/>
              <a:t>worre</a:t>
            </a:r>
            <a:r>
              <a:rPr lang="de-DE" dirty="0"/>
              <a:t>: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642" y="888522"/>
            <a:ext cx="2437997" cy="4879674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056" y="2371414"/>
            <a:ext cx="5900468" cy="3228325"/>
          </a:xfrm>
          <a:prstGeom prst="rect">
            <a:avLst/>
          </a:prstGeom>
        </p:spPr>
      </p:pic>
      <p:sp>
        <p:nvSpPr>
          <p:cNvPr id="6" name="Flussdiagramm: Lochstreifen 5"/>
          <p:cNvSpPr/>
          <p:nvPr/>
        </p:nvSpPr>
        <p:spPr>
          <a:xfrm>
            <a:off x="2352427" y="4408099"/>
            <a:ext cx="3605842" cy="178566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err="1"/>
              <a:t>Vroni</a:t>
            </a:r>
            <a:r>
              <a:rPr lang="de-DE" sz="2400" dirty="0"/>
              <a:t> als tolle Gastgeberin und Stimmungskanone!</a:t>
            </a:r>
          </a:p>
        </p:txBody>
      </p:sp>
    </p:spTree>
    <p:extLst>
      <p:ext uri="{BB962C8B-B14F-4D97-AF65-F5344CB8AC3E}">
        <p14:creationId xmlns:p14="http://schemas.microsoft.com/office/powerpoint/2010/main" val="167543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7227" y="236220"/>
            <a:ext cx="4757468" cy="1356360"/>
          </a:xfrm>
        </p:spPr>
        <p:txBody>
          <a:bodyPr/>
          <a:lstStyle/>
          <a:p>
            <a:r>
              <a:rPr lang="de-DE" dirty="0"/>
              <a:t>Danke für </a:t>
            </a:r>
            <a:r>
              <a:rPr lang="de-DE" dirty="0" err="1"/>
              <a:t>d‘Iladung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4703" y="491973"/>
            <a:ext cx="5089198" cy="323801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36492">
            <a:off x="587387" y="1867946"/>
            <a:ext cx="5102635" cy="2560176"/>
          </a:xfrm>
          <a:prstGeom prst="rect">
            <a:avLst/>
          </a:prstGeom>
        </p:spPr>
      </p:pic>
      <p:pic>
        <p:nvPicPr>
          <p:cNvPr id="9" name="Inhaltsplatzhalter 3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3820" y="3975912"/>
            <a:ext cx="3546274" cy="2417768"/>
          </a:xfr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319906" y="4997712"/>
            <a:ext cx="5463291" cy="900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err="1"/>
              <a:t>S‘war</a:t>
            </a:r>
            <a:r>
              <a:rPr lang="de-DE" dirty="0"/>
              <a:t> ein toller </a:t>
            </a:r>
            <a:r>
              <a:rPr lang="de-DE" dirty="0" err="1"/>
              <a:t>Obend</a:t>
            </a:r>
            <a:r>
              <a:rPr lang="de-DE" dirty="0"/>
              <a:t>!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6087" y="4623758"/>
            <a:ext cx="2401082" cy="90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4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8587596" cy="813758"/>
          </a:xfrm>
        </p:spPr>
        <p:txBody>
          <a:bodyPr/>
          <a:lstStyle/>
          <a:p>
            <a:pPr algn="ctr"/>
            <a:r>
              <a:rPr lang="de-DE" dirty="0"/>
              <a:t>Lagebesprechung  „Tanz in den Mai“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5528" y="1651957"/>
            <a:ext cx="8526198" cy="4795987"/>
          </a:xfrm>
        </p:spPr>
      </p:pic>
      <p:sp>
        <p:nvSpPr>
          <p:cNvPr id="5" name="Wolkenförmige Legende 4"/>
          <p:cNvSpPr/>
          <p:nvPr/>
        </p:nvSpPr>
        <p:spPr>
          <a:xfrm>
            <a:off x="6797615" y="1285335"/>
            <a:ext cx="5115463" cy="1768415"/>
          </a:xfrm>
          <a:prstGeom prst="cloudCallout">
            <a:avLst>
              <a:gd name="adj1" fmla="val -56798"/>
              <a:gd name="adj2" fmla="val 332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/>
              <a:t>Oh je  so viel Arbeit </a:t>
            </a:r>
            <a:r>
              <a:rPr lang="de-DE" sz="2800" dirty="0" err="1"/>
              <a:t>un</a:t>
            </a:r>
            <a:r>
              <a:rPr lang="de-DE" sz="2800" dirty="0"/>
              <a:t> ich mit </a:t>
            </a:r>
            <a:r>
              <a:rPr lang="de-DE" sz="2800" dirty="0" err="1"/>
              <a:t>mienere</a:t>
            </a:r>
            <a:r>
              <a:rPr lang="de-DE" sz="2800" dirty="0"/>
              <a:t> verletzte Hand. </a:t>
            </a:r>
          </a:p>
        </p:txBody>
      </p:sp>
    </p:spTree>
    <p:extLst>
      <p:ext uri="{BB962C8B-B14F-4D97-AF65-F5344CB8AC3E}">
        <p14:creationId xmlns:p14="http://schemas.microsoft.com/office/powerpoint/2010/main" val="57593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56540" y="833886"/>
            <a:ext cx="4127740" cy="1356360"/>
          </a:xfrm>
        </p:spPr>
        <p:txBody>
          <a:bodyPr/>
          <a:lstStyle/>
          <a:p>
            <a:r>
              <a:rPr lang="de-DE" dirty="0" err="1"/>
              <a:t>Gege</a:t>
            </a:r>
            <a:r>
              <a:rPr lang="de-DE" dirty="0"/>
              <a:t> später: 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4688" y="759718"/>
            <a:ext cx="3352150" cy="5672713"/>
          </a:xfrm>
        </p:spPr>
      </p:pic>
      <p:sp>
        <p:nvSpPr>
          <p:cNvPr id="5" name="Wolkenförmige Legende 4"/>
          <p:cNvSpPr/>
          <p:nvPr/>
        </p:nvSpPr>
        <p:spPr>
          <a:xfrm>
            <a:off x="5858630" y="3243532"/>
            <a:ext cx="4856672" cy="3061236"/>
          </a:xfrm>
          <a:prstGeom prst="cloudCallout">
            <a:avLst>
              <a:gd name="adj1" fmla="val -69679"/>
              <a:gd name="adj2" fmla="val -37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000" dirty="0"/>
              <a:t>Für jeden </a:t>
            </a:r>
            <a:r>
              <a:rPr lang="de-DE" sz="4000" dirty="0" err="1"/>
              <a:t>gits</a:t>
            </a:r>
            <a:r>
              <a:rPr lang="de-DE" sz="4000" dirty="0"/>
              <a:t> ä </a:t>
            </a:r>
            <a:r>
              <a:rPr lang="de-DE" sz="4000" dirty="0" err="1"/>
              <a:t>bassende</a:t>
            </a:r>
            <a:r>
              <a:rPr lang="de-DE" sz="4000" dirty="0"/>
              <a:t> Arbeit!</a:t>
            </a:r>
          </a:p>
        </p:txBody>
      </p:sp>
    </p:spTree>
    <p:extLst>
      <p:ext uri="{BB962C8B-B14F-4D97-AF65-F5344CB8AC3E}">
        <p14:creationId xmlns:p14="http://schemas.microsoft.com/office/powerpoint/2010/main" val="18521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46318" y="5598542"/>
            <a:ext cx="2851030" cy="940281"/>
          </a:xfrm>
        </p:spPr>
        <p:txBody>
          <a:bodyPr/>
          <a:lstStyle/>
          <a:p>
            <a:r>
              <a:rPr lang="de-DE" dirty="0" err="1"/>
              <a:t>Ufbau</a:t>
            </a:r>
            <a:r>
              <a:rPr lang="de-DE" dirty="0"/>
              <a:t> Bar: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2712" y="556256"/>
            <a:ext cx="7935905" cy="49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9250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3899" y="482630"/>
            <a:ext cx="5092304" cy="6018811"/>
          </a:xfrm>
        </p:spPr>
      </p:pic>
      <p:sp>
        <p:nvSpPr>
          <p:cNvPr id="5" name="Wolkenförmige Legende 4"/>
          <p:cNvSpPr/>
          <p:nvPr/>
        </p:nvSpPr>
        <p:spPr>
          <a:xfrm>
            <a:off x="430261" y="802257"/>
            <a:ext cx="4521301" cy="5331124"/>
          </a:xfrm>
          <a:prstGeom prst="cloudCallout">
            <a:avLst>
              <a:gd name="adj1" fmla="val 76718"/>
              <a:gd name="adj2" fmla="val -92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/>
              <a:t>Wenn er </a:t>
            </a:r>
            <a:r>
              <a:rPr lang="de-DE" sz="3200" dirty="0" err="1"/>
              <a:t>nucher</a:t>
            </a:r>
            <a:r>
              <a:rPr lang="de-DE" sz="3200" dirty="0"/>
              <a:t> weg </a:t>
            </a:r>
            <a:r>
              <a:rPr lang="de-DE" sz="3200" dirty="0" err="1"/>
              <a:t>isch</a:t>
            </a:r>
            <a:r>
              <a:rPr lang="de-DE" sz="3200" dirty="0"/>
              <a:t> übernimm ich </a:t>
            </a:r>
            <a:r>
              <a:rPr lang="de-DE" sz="3200" dirty="0" err="1"/>
              <a:t>doh</a:t>
            </a:r>
            <a:r>
              <a:rPr lang="de-DE" sz="3200" dirty="0"/>
              <a:t> </a:t>
            </a:r>
            <a:r>
              <a:rPr lang="de-DE" sz="3200" dirty="0" err="1"/>
              <a:t>s‘Kommando</a:t>
            </a:r>
            <a:r>
              <a:rPr lang="de-DE" sz="3200" dirty="0"/>
              <a:t>!</a:t>
            </a:r>
          </a:p>
          <a:p>
            <a:pPr algn="ctr"/>
            <a:r>
              <a:rPr lang="de-DE" sz="3200" dirty="0"/>
              <a:t>Des kasch </a:t>
            </a:r>
            <a:r>
              <a:rPr lang="de-DE" sz="3200" dirty="0" err="1"/>
              <a:t>jo</a:t>
            </a:r>
            <a:r>
              <a:rPr lang="de-DE" sz="3200" dirty="0"/>
              <a:t> </a:t>
            </a:r>
            <a:r>
              <a:rPr lang="de-DE" sz="3200" dirty="0" err="1"/>
              <a:t>it</a:t>
            </a:r>
            <a:r>
              <a:rPr lang="de-DE" sz="3200" dirty="0"/>
              <a:t> mit </a:t>
            </a:r>
            <a:r>
              <a:rPr lang="de-DE" sz="3200" dirty="0" err="1"/>
              <a:t>agucke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86795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500" y="543464"/>
            <a:ext cx="4506667" cy="5820718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6679" y="443081"/>
            <a:ext cx="5309681" cy="6033926"/>
          </a:xfrm>
          <a:prstGeom prst="rect">
            <a:avLst/>
          </a:prstGeom>
        </p:spPr>
      </p:pic>
      <p:sp>
        <p:nvSpPr>
          <p:cNvPr id="6" name="Wolkenförmige Legende 5"/>
          <p:cNvSpPr/>
          <p:nvPr/>
        </p:nvSpPr>
        <p:spPr>
          <a:xfrm>
            <a:off x="1986555" y="403540"/>
            <a:ext cx="3870781" cy="1828800"/>
          </a:xfrm>
          <a:prstGeom prst="cloudCallout">
            <a:avLst>
              <a:gd name="adj1" fmla="val -39776"/>
              <a:gd name="adj2" fmla="val 507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/>
              <a:t>Echt schade, dass </a:t>
            </a:r>
            <a:r>
              <a:rPr lang="de-DE" sz="2400" dirty="0" err="1"/>
              <a:t>mer</a:t>
            </a:r>
            <a:r>
              <a:rPr lang="de-DE" sz="2400" dirty="0"/>
              <a:t> die Spielecke </a:t>
            </a:r>
            <a:r>
              <a:rPr lang="de-DE" sz="2400" dirty="0" err="1"/>
              <a:t>wegrume</a:t>
            </a:r>
            <a:r>
              <a:rPr lang="de-DE" sz="2400" dirty="0"/>
              <a:t> </a:t>
            </a:r>
            <a:r>
              <a:rPr lang="de-DE" sz="2400" dirty="0" err="1"/>
              <a:t>miän</a:t>
            </a:r>
            <a:r>
              <a:rPr lang="de-DE" sz="2400" dirty="0"/>
              <a:t>!</a:t>
            </a:r>
          </a:p>
        </p:txBody>
      </p:sp>
      <p:sp>
        <p:nvSpPr>
          <p:cNvPr id="7" name="Ovale Legende 6"/>
          <p:cNvSpPr/>
          <p:nvPr/>
        </p:nvSpPr>
        <p:spPr>
          <a:xfrm>
            <a:off x="4059967" y="3921216"/>
            <a:ext cx="4577352" cy="2151780"/>
          </a:xfrm>
          <a:prstGeom prst="wedgeEllipseCallout">
            <a:avLst>
              <a:gd name="adj1" fmla="val 45187"/>
              <a:gd name="adj2" fmla="val -830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/>
              <a:t>Des </a:t>
            </a:r>
            <a:r>
              <a:rPr lang="de-DE" sz="2400" dirty="0" err="1"/>
              <a:t>isch</a:t>
            </a:r>
            <a:r>
              <a:rPr lang="de-DE" sz="2400" dirty="0"/>
              <a:t> en </a:t>
            </a:r>
            <a:r>
              <a:rPr lang="de-DE" sz="2400" dirty="0" err="1"/>
              <a:t>guedä</a:t>
            </a:r>
            <a:r>
              <a:rPr lang="de-DE" sz="2400" dirty="0"/>
              <a:t> Platz! </a:t>
            </a:r>
            <a:r>
              <a:rPr lang="de-DE" sz="2400" dirty="0" err="1"/>
              <a:t>Doh</a:t>
            </a:r>
            <a:r>
              <a:rPr lang="de-DE" sz="2400" dirty="0"/>
              <a:t> stoßt sich de </a:t>
            </a:r>
            <a:r>
              <a:rPr lang="de-DE" sz="2400" dirty="0" err="1"/>
              <a:t>Wolfi</a:t>
            </a:r>
            <a:r>
              <a:rPr lang="de-DE" sz="2400" dirty="0"/>
              <a:t> bim Spiele de Kopf </a:t>
            </a:r>
            <a:r>
              <a:rPr lang="de-DE" sz="2400" dirty="0" err="1"/>
              <a:t>it</a:t>
            </a:r>
            <a:r>
              <a:rPr lang="de-DE" sz="2400" dirty="0"/>
              <a:t> ah.</a:t>
            </a:r>
          </a:p>
        </p:txBody>
      </p:sp>
    </p:spTree>
    <p:extLst>
      <p:ext uri="{BB962C8B-B14F-4D97-AF65-F5344CB8AC3E}">
        <p14:creationId xmlns:p14="http://schemas.microsoft.com/office/powerpoint/2010/main" val="166770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080" y="655607"/>
            <a:ext cx="8951024" cy="5034951"/>
          </a:xfrm>
        </p:spPr>
      </p:pic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 rot="19969096">
            <a:off x="12587" y="847258"/>
            <a:ext cx="4481423" cy="87414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de-DE" dirty="0"/>
              <a:t>Die sieben Zwerge</a:t>
            </a: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828135" y="5391940"/>
            <a:ext cx="10800272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4000" dirty="0"/>
              <a:t>… aber leider mit ´nem </a:t>
            </a:r>
            <a:r>
              <a:rPr lang="de-DE" sz="4000" dirty="0" err="1"/>
              <a:t>Ushilfs</a:t>
            </a:r>
            <a:r>
              <a:rPr lang="de-DE" sz="4000" dirty="0"/>
              <a:t>-Schneewittchen </a:t>
            </a:r>
            <a:r>
              <a:rPr lang="de-DE" sz="4000" dirty="0">
                <a:sym typeface="Wingdings" panose="05000000000000000000" pitchFamily="2" charset="2"/>
              </a:rPr>
              <a:t>!</a:t>
            </a:r>
            <a:endParaRPr lang="de-DE" sz="4000" dirty="0"/>
          </a:p>
        </p:txBody>
      </p:sp>
    </p:spTree>
    <p:extLst>
      <p:ext uri="{BB962C8B-B14F-4D97-AF65-F5344CB8AC3E}">
        <p14:creationId xmlns:p14="http://schemas.microsoft.com/office/powerpoint/2010/main" val="428709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4075981" cy="1356360"/>
          </a:xfrm>
        </p:spPr>
        <p:txBody>
          <a:bodyPr/>
          <a:lstStyle/>
          <a:p>
            <a:r>
              <a:rPr lang="de-DE" dirty="0"/>
              <a:t>So </a:t>
            </a:r>
            <a:r>
              <a:rPr lang="de-DE" dirty="0" err="1"/>
              <a:t>jetz</a:t>
            </a:r>
            <a:r>
              <a:rPr lang="de-DE" dirty="0"/>
              <a:t> </a:t>
            </a:r>
            <a:r>
              <a:rPr lang="de-DE" dirty="0" err="1"/>
              <a:t>fähle</a:t>
            </a:r>
            <a:r>
              <a:rPr lang="de-DE" dirty="0"/>
              <a:t> nur nu </a:t>
            </a:r>
            <a:r>
              <a:rPr lang="de-DE" dirty="0" err="1"/>
              <a:t>d‘Gäschd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783" y="2242868"/>
            <a:ext cx="5567680" cy="4175760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6800" y="471578"/>
            <a:ext cx="5674264" cy="4255698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6211019" y="4919932"/>
            <a:ext cx="5610045" cy="8856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dirty="0"/>
              <a:t>… </a:t>
            </a:r>
            <a:r>
              <a:rPr lang="de-DE" dirty="0" err="1"/>
              <a:t>doh</a:t>
            </a:r>
            <a:r>
              <a:rPr lang="de-DE" dirty="0"/>
              <a:t> sin sie!</a:t>
            </a:r>
          </a:p>
        </p:txBody>
      </p:sp>
    </p:spTree>
    <p:extLst>
      <p:ext uri="{BB962C8B-B14F-4D97-AF65-F5344CB8AC3E}">
        <p14:creationId xmlns:p14="http://schemas.microsoft.com/office/powerpoint/2010/main" val="170834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8792" y="2214112"/>
            <a:ext cx="4459857" cy="2651185"/>
          </a:xfrm>
        </p:spPr>
        <p:txBody>
          <a:bodyPr/>
          <a:lstStyle/>
          <a:p>
            <a:pPr algn="ctr"/>
            <a:r>
              <a:rPr lang="de-DE" dirty="0"/>
              <a:t>En Ehre-Platz </a:t>
            </a:r>
            <a:r>
              <a:rPr lang="de-DE" dirty="0" err="1"/>
              <a:t>für‘s</a:t>
            </a:r>
            <a:r>
              <a:rPr lang="de-DE" dirty="0"/>
              <a:t> Ehre-Mitglied: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7366" y="413353"/>
            <a:ext cx="3496685" cy="6150523"/>
          </a:xfrm>
        </p:spPr>
      </p:pic>
      <p:sp>
        <p:nvSpPr>
          <p:cNvPr id="5" name="Ellipse 4"/>
          <p:cNvSpPr/>
          <p:nvPr/>
        </p:nvSpPr>
        <p:spPr>
          <a:xfrm rot="902098">
            <a:off x="8255480" y="3873259"/>
            <a:ext cx="3165894" cy="1518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/>
              <a:t>Esse inklusive !!</a:t>
            </a:r>
          </a:p>
        </p:txBody>
      </p:sp>
    </p:spTree>
    <p:extLst>
      <p:ext uri="{BB962C8B-B14F-4D97-AF65-F5344CB8AC3E}">
        <p14:creationId xmlns:p14="http://schemas.microsoft.com/office/powerpoint/2010/main" val="428708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23163" y="1040920"/>
            <a:ext cx="4071668" cy="3936521"/>
          </a:xfrm>
        </p:spPr>
        <p:txBody>
          <a:bodyPr/>
          <a:lstStyle/>
          <a:p>
            <a:r>
              <a:rPr lang="de-DE" dirty="0"/>
              <a:t>Alles im Eimer </a:t>
            </a:r>
            <a:r>
              <a:rPr lang="de-DE" dirty="0">
                <a:sym typeface="Wingdings" panose="05000000000000000000" pitchFamily="2" charset="2"/>
              </a:rPr>
              <a:t> … dank Emil!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4653" y="673073"/>
            <a:ext cx="3578214" cy="5770859"/>
          </a:xfrm>
        </p:spPr>
      </p:pic>
    </p:spTree>
    <p:extLst>
      <p:ext uri="{BB962C8B-B14F-4D97-AF65-F5344CB8AC3E}">
        <p14:creationId xmlns:p14="http://schemas.microsoft.com/office/powerpoint/2010/main" val="186624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75666" y="411192"/>
            <a:ext cx="6292970" cy="977821"/>
          </a:xfrm>
        </p:spPr>
        <p:txBody>
          <a:bodyPr>
            <a:normAutofit fontScale="90000"/>
          </a:bodyPr>
          <a:lstStyle/>
          <a:p>
            <a:r>
              <a:rPr lang="de-DE" dirty="0"/>
              <a:t>Zwischendurch war </a:t>
            </a:r>
            <a:r>
              <a:rPr lang="de-DE" dirty="0" err="1"/>
              <a:t>Zit</a:t>
            </a:r>
            <a:r>
              <a:rPr lang="de-DE" dirty="0"/>
              <a:t> für … 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2538" y="1145872"/>
            <a:ext cx="3009273" cy="5349819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754" y="1269795"/>
            <a:ext cx="3825235" cy="5296184"/>
          </a:xfrm>
          <a:prstGeom prst="rect">
            <a:avLst/>
          </a:prstGeom>
        </p:spPr>
      </p:pic>
      <p:sp>
        <p:nvSpPr>
          <p:cNvPr id="6" name="Abgerundetes Rechteck 5"/>
          <p:cNvSpPr/>
          <p:nvPr/>
        </p:nvSpPr>
        <p:spPr>
          <a:xfrm>
            <a:off x="4738269" y="2133680"/>
            <a:ext cx="2786447" cy="94890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/>
              <a:t>… ä </a:t>
            </a:r>
            <a:r>
              <a:rPr lang="de-DE" sz="2800" dirty="0" err="1"/>
              <a:t>Schwätzle</a:t>
            </a:r>
            <a:r>
              <a:rPr lang="de-DE" sz="2800" dirty="0"/>
              <a:t> …</a:t>
            </a:r>
          </a:p>
        </p:txBody>
      </p:sp>
      <p:sp>
        <p:nvSpPr>
          <p:cNvPr id="7" name="Abgerundetes Rechteck 6"/>
          <p:cNvSpPr/>
          <p:nvPr/>
        </p:nvSpPr>
        <p:spPr>
          <a:xfrm>
            <a:off x="4738268" y="4076699"/>
            <a:ext cx="2786447" cy="94890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/>
              <a:t>… </a:t>
            </a:r>
            <a:r>
              <a:rPr lang="de-DE" sz="2800" dirty="0" err="1"/>
              <a:t>un</a:t>
            </a:r>
            <a:r>
              <a:rPr lang="de-DE" sz="2800" dirty="0"/>
              <a:t> ä Tänzle!</a:t>
            </a:r>
          </a:p>
        </p:txBody>
      </p:sp>
    </p:spTree>
    <p:extLst>
      <p:ext uri="{BB962C8B-B14F-4D97-AF65-F5344CB8AC3E}">
        <p14:creationId xmlns:p14="http://schemas.microsoft.com/office/powerpoint/2010/main" val="169445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583" y="402565"/>
            <a:ext cx="5198556" cy="6134575"/>
          </a:xfrm>
        </p:spPr>
      </p:pic>
      <p:sp>
        <p:nvSpPr>
          <p:cNvPr id="5" name="Ovale Legende 4"/>
          <p:cNvSpPr/>
          <p:nvPr/>
        </p:nvSpPr>
        <p:spPr>
          <a:xfrm>
            <a:off x="6590581" y="1710475"/>
            <a:ext cx="4744527" cy="2845854"/>
          </a:xfrm>
          <a:prstGeom prst="wedgeEllipseCallout">
            <a:avLst>
              <a:gd name="adj1" fmla="val -70004"/>
              <a:gd name="adj2" fmla="val -253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 err="1"/>
              <a:t>Nei</a:t>
            </a:r>
            <a:r>
              <a:rPr lang="de-DE" sz="2800" dirty="0"/>
              <a:t> Heidi, des </a:t>
            </a:r>
            <a:r>
              <a:rPr lang="de-DE" sz="2800" dirty="0" err="1"/>
              <a:t>het</a:t>
            </a:r>
            <a:r>
              <a:rPr lang="de-DE" sz="2800" dirty="0"/>
              <a:t> mit dir nichts zum </a:t>
            </a:r>
            <a:r>
              <a:rPr lang="de-DE" sz="2800" dirty="0" err="1"/>
              <a:t>duä</a:t>
            </a:r>
            <a:r>
              <a:rPr lang="de-DE" sz="2800" dirty="0"/>
              <a:t>, aber ich kann halt nu </a:t>
            </a:r>
            <a:r>
              <a:rPr lang="de-DE" sz="2800" dirty="0" err="1"/>
              <a:t>kei</a:t>
            </a:r>
            <a:r>
              <a:rPr lang="de-DE" sz="2800" dirty="0"/>
              <a:t> Foxtrott </a:t>
            </a:r>
            <a:r>
              <a:rPr lang="de-DE" sz="2800" dirty="0" err="1"/>
              <a:t>danze</a:t>
            </a:r>
            <a:r>
              <a:rPr lang="de-DE" sz="28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4579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148" y="1479334"/>
            <a:ext cx="3707346" cy="4943128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4816" y="802258"/>
            <a:ext cx="4098626" cy="5464834"/>
          </a:xfrm>
          <a:prstGeom prst="rect">
            <a:avLst/>
          </a:prstGeom>
        </p:spPr>
      </p:pic>
      <p:sp>
        <p:nvSpPr>
          <p:cNvPr id="6" name="Wolkenförmige Legende 5"/>
          <p:cNvSpPr/>
          <p:nvPr/>
        </p:nvSpPr>
        <p:spPr>
          <a:xfrm>
            <a:off x="2514599" y="399260"/>
            <a:ext cx="4045789" cy="1880558"/>
          </a:xfrm>
          <a:prstGeom prst="cloudCallout">
            <a:avLst>
              <a:gd name="adj1" fmla="val -42673"/>
              <a:gd name="adj2" fmla="val 464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Oh! Ä Foto!</a:t>
            </a:r>
          </a:p>
          <a:p>
            <a:pPr algn="ctr"/>
            <a:r>
              <a:rPr lang="de-DE" sz="2000" dirty="0"/>
              <a:t>Mol schnell dezent de Dumme </a:t>
            </a:r>
            <a:r>
              <a:rPr lang="de-DE" sz="2000" dirty="0" err="1"/>
              <a:t>us</a:t>
            </a:r>
            <a:r>
              <a:rPr lang="de-DE" sz="2000" dirty="0"/>
              <a:t> </a:t>
            </a:r>
            <a:r>
              <a:rPr lang="de-DE" sz="2000" dirty="0" err="1"/>
              <a:t>em</a:t>
            </a:r>
            <a:r>
              <a:rPr lang="de-DE" sz="2000" dirty="0"/>
              <a:t> </a:t>
            </a:r>
            <a:r>
              <a:rPr lang="de-DE" sz="2000" dirty="0" err="1"/>
              <a:t>Deller</a:t>
            </a:r>
            <a:r>
              <a:rPr lang="de-DE" sz="2000" dirty="0"/>
              <a:t> </a:t>
            </a:r>
            <a:r>
              <a:rPr lang="de-DE" sz="2000" dirty="0" err="1"/>
              <a:t>nemme</a:t>
            </a:r>
            <a:r>
              <a:rPr lang="de-DE" sz="2000" dirty="0"/>
              <a:t>!</a:t>
            </a:r>
          </a:p>
        </p:txBody>
      </p:sp>
      <p:sp>
        <p:nvSpPr>
          <p:cNvPr id="7" name="Wolkenförmige Legende 6"/>
          <p:cNvSpPr/>
          <p:nvPr/>
        </p:nvSpPr>
        <p:spPr>
          <a:xfrm>
            <a:off x="4951564" y="4222631"/>
            <a:ext cx="3252158" cy="2044461"/>
          </a:xfrm>
          <a:prstGeom prst="cloudCallout">
            <a:avLst>
              <a:gd name="adj1" fmla="val 42297"/>
              <a:gd name="adj2" fmla="val -556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/>
              <a:t>So jetzt!</a:t>
            </a:r>
          </a:p>
        </p:txBody>
      </p:sp>
    </p:spTree>
    <p:extLst>
      <p:ext uri="{BB962C8B-B14F-4D97-AF65-F5344CB8AC3E}">
        <p14:creationId xmlns:p14="http://schemas.microsoft.com/office/powerpoint/2010/main" val="381972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2483" y="456649"/>
            <a:ext cx="3547756" cy="6062045"/>
          </a:xfrm>
        </p:spPr>
      </p:pic>
      <p:sp>
        <p:nvSpPr>
          <p:cNvPr id="5" name="Ovale Legende 4"/>
          <p:cNvSpPr/>
          <p:nvPr/>
        </p:nvSpPr>
        <p:spPr>
          <a:xfrm>
            <a:off x="6012612" y="923028"/>
            <a:ext cx="4511614" cy="4088920"/>
          </a:xfrm>
          <a:prstGeom prst="wedgeEllipseCallout">
            <a:avLst>
              <a:gd name="adj1" fmla="val -69973"/>
              <a:gd name="adj2" fmla="val 48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/>
              <a:t>Jetzt mache </a:t>
            </a:r>
            <a:r>
              <a:rPr lang="de-DE" sz="3200" dirty="0" err="1"/>
              <a:t>mer</a:t>
            </a:r>
            <a:r>
              <a:rPr lang="de-DE" sz="3200" dirty="0"/>
              <a:t> nu schnell ä </a:t>
            </a:r>
            <a:r>
              <a:rPr lang="de-DE" sz="3200" dirty="0" err="1"/>
              <a:t>weng</a:t>
            </a:r>
            <a:r>
              <a:rPr lang="de-DE" sz="3200" dirty="0"/>
              <a:t> Folie über de </a:t>
            </a:r>
            <a:r>
              <a:rPr lang="de-DE" sz="3200" dirty="0" err="1"/>
              <a:t>Wurschdsalod</a:t>
            </a:r>
            <a:r>
              <a:rPr lang="de-DE" sz="3200" dirty="0"/>
              <a:t>.</a:t>
            </a:r>
          </a:p>
          <a:p>
            <a:pPr algn="ctr"/>
            <a:r>
              <a:rPr lang="de-DE" sz="3200" dirty="0"/>
              <a:t>Kumm Andi, hilf </a:t>
            </a:r>
            <a:r>
              <a:rPr lang="de-DE" sz="3200" dirty="0" err="1"/>
              <a:t>mol</a:t>
            </a:r>
            <a:r>
              <a:rPr lang="de-DE" sz="32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4551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28712" y="709019"/>
            <a:ext cx="6301596" cy="927340"/>
          </a:xfrm>
        </p:spPr>
        <p:txBody>
          <a:bodyPr/>
          <a:lstStyle/>
          <a:p>
            <a:r>
              <a:rPr lang="de-DE" dirty="0"/>
              <a:t>Nix leichter als des – oder?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705" y="332117"/>
            <a:ext cx="3824601" cy="4584940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5298" y="1928089"/>
            <a:ext cx="3592869" cy="441672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7328" y="1936715"/>
            <a:ext cx="3835671" cy="4408098"/>
          </a:xfrm>
          <a:prstGeom prst="rect">
            <a:avLst/>
          </a:prstGeom>
        </p:spPr>
      </p:pic>
      <p:sp>
        <p:nvSpPr>
          <p:cNvPr id="9" name="Diagonal liegende Ecken des Rechtecks abrunden 8"/>
          <p:cNvSpPr/>
          <p:nvPr/>
        </p:nvSpPr>
        <p:spPr>
          <a:xfrm rot="2115964">
            <a:off x="6706040" y="1828799"/>
            <a:ext cx="1561381" cy="534839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/>
              <a:t>Abrolle…</a:t>
            </a:r>
          </a:p>
        </p:txBody>
      </p:sp>
      <p:sp>
        <p:nvSpPr>
          <p:cNvPr id="10" name="Diagonal liegende Ecken des Rechtecks abrunden 9"/>
          <p:cNvSpPr/>
          <p:nvPr/>
        </p:nvSpPr>
        <p:spPr>
          <a:xfrm rot="1944296">
            <a:off x="10277218" y="1789982"/>
            <a:ext cx="1690777" cy="612474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/>
              <a:t>…und  </a:t>
            </a:r>
            <a:r>
              <a:rPr lang="de-DE" sz="2400" dirty="0" err="1"/>
              <a:t>ups</a:t>
            </a:r>
            <a:r>
              <a:rPr lang="de-DE" sz="2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1239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34910" y="356127"/>
            <a:ext cx="3161581" cy="1356360"/>
          </a:xfrm>
        </p:spPr>
        <p:txBody>
          <a:bodyPr/>
          <a:lstStyle/>
          <a:p>
            <a:r>
              <a:rPr lang="de-DE" dirty="0" err="1"/>
              <a:t>Un</a:t>
            </a:r>
            <a:r>
              <a:rPr lang="de-DE" dirty="0"/>
              <a:t> </a:t>
            </a:r>
            <a:r>
              <a:rPr lang="de-DE" dirty="0" err="1"/>
              <a:t>numol</a:t>
            </a:r>
            <a:r>
              <a:rPr lang="de-DE" dirty="0"/>
              <a:t>: 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0031" y="1405839"/>
            <a:ext cx="3449757" cy="4402387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63" y="442391"/>
            <a:ext cx="3905993" cy="456337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4680" y="1382875"/>
            <a:ext cx="3225465" cy="4425351"/>
          </a:xfrm>
          <a:prstGeom prst="rect">
            <a:avLst/>
          </a:prstGeom>
        </p:spPr>
      </p:pic>
      <p:sp>
        <p:nvSpPr>
          <p:cNvPr id="11" name="Diagonal liegende Ecken des Rechtecks abrunden 10"/>
          <p:cNvSpPr/>
          <p:nvPr/>
        </p:nvSpPr>
        <p:spPr>
          <a:xfrm>
            <a:off x="8927426" y="5539280"/>
            <a:ext cx="2365285" cy="883142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err="1"/>
              <a:t>Gits</a:t>
            </a:r>
            <a:r>
              <a:rPr lang="de-DE" sz="2400" dirty="0"/>
              <a:t> </a:t>
            </a:r>
            <a:r>
              <a:rPr lang="de-DE" sz="2400" dirty="0" err="1"/>
              <a:t>doh</a:t>
            </a:r>
            <a:r>
              <a:rPr lang="de-DE" sz="2400" dirty="0"/>
              <a:t> kein Knopf </a:t>
            </a:r>
            <a:r>
              <a:rPr lang="de-DE" sz="2400" dirty="0" err="1"/>
              <a:t>defier</a:t>
            </a:r>
            <a:r>
              <a:rPr lang="de-DE" sz="2400" dirty="0"/>
              <a:t>?</a:t>
            </a:r>
          </a:p>
        </p:txBody>
      </p:sp>
      <p:sp>
        <p:nvSpPr>
          <p:cNvPr id="12" name="Diagonal liegende Ecken des Rechtecks abrunden 11"/>
          <p:cNvSpPr/>
          <p:nvPr/>
        </p:nvSpPr>
        <p:spPr>
          <a:xfrm>
            <a:off x="5313633" y="5553495"/>
            <a:ext cx="2494444" cy="868927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/>
              <a:t>… </a:t>
            </a:r>
            <a:r>
              <a:rPr lang="de-DE" sz="2400" dirty="0" err="1"/>
              <a:t>un</a:t>
            </a:r>
            <a:r>
              <a:rPr lang="de-DE" sz="2400" dirty="0"/>
              <a:t> wie jetzt ab mache?</a:t>
            </a:r>
          </a:p>
        </p:txBody>
      </p:sp>
      <p:sp>
        <p:nvSpPr>
          <p:cNvPr id="13" name="Diagonal liegende Ecken des Rechtecks abrunden 12"/>
          <p:cNvSpPr/>
          <p:nvPr/>
        </p:nvSpPr>
        <p:spPr>
          <a:xfrm rot="2115964">
            <a:off x="2329254" y="4614269"/>
            <a:ext cx="1561381" cy="534839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/>
              <a:t>Abrolle…</a:t>
            </a:r>
          </a:p>
        </p:txBody>
      </p:sp>
    </p:spTree>
    <p:extLst>
      <p:ext uri="{BB962C8B-B14F-4D97-AF65-F5344CB8AC3E}">
        <p14:creationId xmlns:p14="http://schemas.microsoft.com/office/powerpoint/2010/main" val="8464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5809891" cy="1356360"/>
          </a:xfrm>
        </p:spPr>
        <p:txBody>
          <a:bodyPr/>
          <a:lstStyle/>
          <a:p>
            <a:pPr algn="ctr"/>
            <a:r>
              <a:rPr lang="de-DE" dirty="0"/>
              <a:t>Aber zu zweit </a:t>
            </a:r>
            <a:r>
              <a:rPr lang="de-DE" dirty="0" err="1"/>
              <a:t>goht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alles besser: 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2757" y="609600"/>
            <a:ext cx="3923122" cy="5609038"/>
          </a:xfrm>
          <a:prstGeom prst="rect">
            <a:avLst/>
          </a:prstGeom>
        </p:spPr>
      </p:pic>
      <p:pic>
        <p:nvPicPr>
          <p:cNvPr id="10" name="Inhaltsplatzhalter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234" y="1886986"/>
            <a:ext cx="4798752" cy="4624704"/>
          </a:xfrm>
        </p:spPr>
      </p:pic>
      <p:sp>
        <p:nvSpPr>
          <p:cNvPr id="11" name="Diagonal liegende Ecken des Rechtecks abrunden 10"/>
          <p:cNvSpPr/>
          <p:nvPr/>
        </p:nvSpPr>
        <p:spPr>
          <a:xfrm>
            <a:off x="5641919" y="3606444"/>
            <a:ext cx="2494444" cy="1185788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/>
              <a:t>Au </a:t>
            </a:r>
            <a:r>
              <a:rPr lang="de-DE" sz="2400" dirty="0" err="1"/>
              <a:t>s‘abrieße</a:t>
            </a:r>
            <a:r>
              <a:rPr lang="de-DE" sz="2400" dirty="0"/>
              <a:t> </a:t>
            </a:r>
            <a:r>
              <a:rPr lang="de-DE" sz="2400" dirty="0" err="1"/>
              <a:t>vu</a:t>
            </a:r>
            <a:r>
              <a:rPr lang="de-DE" sz="2400" dirty="0"/>
              <a:t> de Folie!</a:t>
            </a:r>
          </a:p>
        </p:txBody>
      </p:sp>
      <p:sp>
        <p:nvSpPr>
          <p:cNvPr id="12" name="Diagonal liegende Ecken des Rechtecks abrunden 11"/>
          <p:cNvSpPr/>
          <p:nvPr/>
        </p:nvSpPr>
        <p:spPr>
          <a:xfrm>
            <a:off x="4458447" y="5486152"/>
            <a:ext cx="2494444" cy="868927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/>
              <a:t>… </a:t>
            </a:r>
            <a:r>
              <a:rPr lang="de-DE" sz="2400" dirty="0" err="1"/>
              <a:t>un</a:t>
            </a:r>
            <a:r>
              <a:rPr lang="de-DE" sz="2400" dirty="0"/>
              <a:t> fertig! </a:t>
            </a:r>
          </a:p>
        </p:txBody>
      </p:sp>
    </p:spTree>
    <p:extLst>
      <p:ext uri="{BB962C8B-B14F-4D97-AF65-F5344CB8AC3E}">
        <p14:creationId xmlns:p14="http://schemas.microsoft.com/office/powerpoint/2010/main" val="3263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02125" y="195532"/>
            <a:ext cx="8423694" cy="1356360"/>
          </a:xfrm>
        </p:spPr>
        <p:txBody>
          <a:bodyPr/>
          <a:lstStyle/>
          <a:p>
            <a:pPr algn="ctr"/>
            <a:r>
              <a:rPr lang="de-DE" dirty="0" err="1"/>
              <a:t>Isere</a:t>
            </a:r>
            <a:r>
              <a:rPr lang="de-DE" dirty="0"/>
              <a:t> Jungs </a:t>
            </a:r>
            <a:r>
              <a:rPr lang="de-DE" dirty="0" err="1"/>
              <a:t>ware</a:t>
            </a:r>
            <a:r>
              <a:rPr lang="de-DE" dirty="0"/>
              <a:t> aber au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schlächt</a:t>
            </a:r>
            <a:r>
              <a:rPr lang="de-DE" dirty="0"/>
              <a:t>!</a:t>
            </a: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822" y="1302589"/>
            <a:ext cx="8802777" cy="4951562"/>
          </a:xfrm>
        </p:spPr>
      </p:pic>
    </p:spTree>
    <p:extLst>
      <p:ext uri="{BB962C8B-B14F-4D97-AF65-F5344CB8AC3E}">
        <p14:creationId xmlns:p14="http://schemas.microsoft.com/office/powerpoint/2010/main" val="187542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4068" y="609600"/>
            <a:ext cx="11050438" cy="848264"/>
          </a:xfrm>
        </p:spPr>
        <p:txBody>
          <a:bodyPr/>
          <a:lstStyle/>
          <a:p>
            <a:r>
              <a:rPr lang="de-DE" dirty="0" err="1"/>
              <a:t>Uf</a:t>
            </a:r>
            <a:r>
              <a:rPr lang="de-DE" dirty="0"/>
              <a:t> jeden Fall </a:t>
            </a:r>
            <a:r>
              <a:rPr lang="de-DE" dirty="0" err="1"/>
              <a:t>hän</a:t>
            </a:r>
            <a:r>
              <a:rPr lang="de-DE" dirty="0"/>
              <a:t> mir viel Spaß </a:t>
            </a:r>
            <a:r>
              <a:rPr lang="de-DE" dirty="0" err="1"/>
              <a:t>kah</a:t>
            </a:r>
            <a:r>
              <a:rPr lang="de-DE" dirty="0"/>
              <a:t> in de </a:t>
            </a:r>
            <a:r>
              <a:rPr lang="de-DE" dirty="0" err="1"/>
              <a:t>Küchi</a:t>
            </a:r>
            <a:r>
              <a:rPr lang="de-DE" dirty="0"/>
              <a:t> 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385" y="1457864"/>
            <a:ext cx="8429605" cy="4741653"/>
          </a:xfrm>
        </p:spPr>
      </p:pic>
    </p:spTree>
    <p:extLst>
      <p:ext uri="{BB962C8B-B14F-4D97-AF65-F5344CB8AC3E}">
        <p14:creationId xmlns:p14="http://schemas.microsoft.com/office/powerpoint/2010/main" val="8110374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64102" y="428445"/>
            <a:ext cx="8501332" cy="1356360"/>
          </a:xfrm>
        </p:spPr>
        <p:txBody>
          <a:bodyPr/>
          <a:lstStyle/>
          <a:p>
            <a:r>
              <a:rPr lang="de-DE" dirty="0" err="1"/>
              <a:t>Un</a:t>
            </a:r>
            <a:r>
              <a:rPr lang="de-DE" dirty="0"/>
              <a:t> </a:t>
            </a:r>
            <a:r>
              <a:rPr lang="de-DE" dirty="0" err="1"/>
              <a:t>nadierlich</a:t>
            </a:r>
            <a:r>
              <a:rPr lang="de-DE" dirty="0"/>
              <a:t> au am Getränkestand: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1686" y="1570008"/>
            <a:ext cx="8504749" cy="4783922"/>
          </a:xfrm>
        </p:spPr>
      </p:pic>
      <p:sp>
        <p:nvSpPr>
          <p:cNvPr id="5" name="Flussdiagramm: Prozess 4"/>
          <p:cNvSpPr/>
          <p:nvPr/>
        </p:nvSpPr>
        <p:spPr>
          <a:xfrm>
            <a:off x="595222" y="4045789"/>
            <a:ext cx="2337759" cy="2078965"/>
          </a:xfrm>
          <a:prstGeom prst="flowChart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/>
              <a:t>Hä? Ware </a:t>
            </a:r>
            <a:r>
              <a:rPr lang="de-DE" sz="2800" dirty="0" err="1"/>
              <a:t>diä</a:t>
            </a:r>
            <a:r>
              <a:rPr lang="de-DE" sz="2800" dirty="0"/>
              <a:t> zwei </a:t>
            </a:r>
            <a:r>
              <a:rPr lang="de-DE" sz="2800" dirty="0" err="1"/>
              <a:t>it</a:t>
            </a:r>
            <a:r>
              <a:rPr lang="de-DE" sz="2800" dirty="0"/>
              <a:t> grad au </a:t>
            </a:r>
            <a:r>
              <a:rPr lang="de-DE" sz="2800" dirty="0" err="1"/>
              <a:t>uf</a:t>
            </a:r>
            <a:r>
              <a:rPr lang="de-DE" sz="2800" dirty="0"/>
              <a:t> </a:t>
            </a:r>
            <a:r>
              <a:rPr lang="de-DE" sz="2800" dirty="0" err="1"/>
              <a:t>em</a:t>
            </a:r>
            <a:r>
              <a:rPr lang="de-DE" sz="2800" dirty="0"/>
              <a:t> </a:t>
            </a:r>
            <a:r>
              <a:rPr lang="de-DE" sz="2800" dirty="0" err="1"/>
              <a:t>Kuchi</a:t>
            </a:r>
            <a:r>
              <a:rPr lang="de-DE" sz="2800" dirty="0"/>
              <a:t> –Bild?</a:t>
            </a:r>
          </a:p>
        </p:txBody>
      </p:sp>
      <p:cxnSp>
        <p:nvCxnSpPr>
          <p:cNvPr id="7" name="Gerade Verbindung mit Pfeil 6"/>
          <p:cNvCxnSpPr/>
          <p:nvPr/>
        </p:nvCxnSpPr>
        <p:spPr>
          <a:xfrm flipV="1">
            <a:off x="2860064" y="4260586"/>
            <a:ext cx="1927596" cy="123609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Gerade Verbindung mit Pfeil 7"/>
          <p:cNvCxnSpPr/>
          <p:nvPr/>
        </p:nvCxnSpPr>
        <p:spPr>
          <a:xfrm flipV="1">
            <a:off x="2860064" y="4162245"/>
            <a:ext cx="517585" cy="92302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068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9318" y="636997"/>
            <a:ext cx="4377905" cy="907918"/>
          </a:xfrm>
        </p:spPr>
        <p:txBody>
          <a:bodyPr/>
          <a:lstStyle/>
          <a:p>
            <a:r>
              <a:rPr lang="de-DE" dirty="0" err="1"/>
              <a:t>Un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zu </a:t>
            </a:r>
            <a:r>
              <a:rPr lang="de-DE" dirty="0" err="1"/>
              <a:t>vugässe</a:t>
            </a:r>
            <a:r>
              <a:rPr lang="de-DE" dirty="0"/>
              <a:t>: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23777">
            <a:off x="7301808" y="900829"/>
            <a:ext cx="3877998" cy="5396671"/>
          </a:xfrm>
        </p:spPr>
      </p:pic>
      <p:sp>
        <p:nvSpPr>
          <p:cNvPr id="5" name="AutoShape 2" descr="Bildergebnis für Bild Geburtstagskuchen"/>
          <p:cNvSpPr>
            <a:spLocks noChangeAspect="1" noChangeArrowheads="1"/>
          </p:cNvSpPr>
          <p:nvPr/>
        </p:nvSpPr>
        <p:spPr bwMode="auto">
          <a:xfrm>
            <a:off x="155575" y="-1439863"/>
            <a:ext cx="6858000" cy="300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4" descr="Bildergebnis für Bild Geburtstagskuchen"/>
          <p:cNvSpPr>
            <a:spLocks noChangeAspect="1" noChangeArrowheads="1"/>
          </p:cNvSpPr>
          <p:nvPr/>
        </p:nvSpPr>
        <p:spPr bwMode="auto">
          <a:xfrm>
            <a:off x="860065" y="2096151"/>
            <a:ext cx="6858000" cy="300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6294" y="2865235"/>
            <a:ext cx="2438400" cy="2438400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789318" y="1413803"/>
            <a:ext cx="6870939" cy="9695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     – unser Geburtstagskind !</a:t>
            </a:r>
          </a:p>
        </p:txBody>
      </p:sp>
    </p:spTree>
    <p:extLst>
      <p:ext uri="{BB962C8B-B14F-4D97-AF65-F5344CB8AC3E}">
        <p14:creationId xmlns:p14="http://schemas.microsoft.com/office/powerpoint/2010/main" val="314755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562" y="611163"/>
            <a:ext cx="4261449" cy="5812204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3765" y="611163"/>
            <a:ext cx="4401982" cy="5609058"/>
          </a:xfrm>
          <a:prstGeom prst="rect">
            <a:avLst/>
          </a:prstGeom>
        </p:spPr>
      </p:pic>
      <p:sp>
        <p:nvSpPr>
          <p:cNvPr id="7" name="Ovale Legende 6"/>
          <p:cNvSpPr/>
          <p:nvPr/>
        </p:nvSpPr>
        <p:spPr>
          <a:xfrm>
            <a:off x="3760194" y="793657"/>
            <a:ext cx="3085381" cy="1403347"/>
          </a:xfrm>
          <a:prstGeom prst="wedgeEllipseCallout">
            <a:avLst>
              <a:gd name="adj1" fmla="val -83707"/>
              <a:gd name="adj2" fmla="val 161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/>
              <a:t>Christiane </a:t>
            </a:r>
            <a:r>
              <a:rPr lang="de-DE" sz="2800" dirty="0" err="1"/>
              <a:t>isch</a:t>
            </a:r>
            <a:r>
              <a:rPr lang="de-DE" sz="2800" dirty="0"/>
              <a:t> dir </a:t>
            </a:r>
            <a:r>
              <a:rPr lang="de-DE" sz="2800" dirty="0" err="1"/>
              <a:t>it</a:t>
            </a:r>
            <a:r>
              <a:rPr lang="de-DE" sz="2800" dirty="0"/>
              <a:t> </a:t>
            </a:r>
            <a:r>
              <a:rPr lang="de-DE" sz="2800" dirty="0" err="1"/>
              <a:t>gued</a:t>
            </a:r>
            <a:r>
              <a:rPr lang="de-DE" sz="2800" dirty="0"/>
              <a:t>?</a:t>
            </a:r>
          </a:p>
        </p:txBody>
      </p:sp>
      <p:sp>
        <p:nvSpPr>
          <p:cNvPr id="8" name="Ovale Legende 7"/>
          <p:cNvSpPr/>
          <p:nvPr/>
        </p:nvSpPr>
        <p:spPr>
          <a:xfrm>
            <a:off x="3830129" y="2971513"/>
            <a:ext cx="3403636" cy="2428623"/>
          </a:xfrm>
          <a:prstGeom prst="wedgeEllipseCallout">
            <a:avLst>
              <a:gd name="adj1" fmla="val 74296"/>
              <a:gd name="adj2" fmla="val -561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/>
              <a:t>Ach so , du  </a:t>
            </a:r>
            <a:r>
              <a:rPr lang="de-DE" sz="2800" dirty="0" err="1"/>
              <a:t>machsch</a:t>
            </a:r>
            <a:r>
              <a:rPr lang="de-DE" sz="2800" dirty="0"/>
              <a:t> nu </a:t>
            </a:r>
            <a:r>
              <a:rPr lang="de-DE" sz="2800" dirty="0" err="1"/>
              <a:t>s‘Waschbecke</a:t>
            </a:r>
            <a:r>
              <a:rPr lang="de-DE" sz="2800" dirty="0"/>
              <a:t> </a:t>
            </a:r>
            <a:r>
              <a:rPr lang="de-DE" sz="2800" dirty="0" err="1"/>
              <a:t>suber</a:t>
            </a:r>
            <a:r>
              <a:rPr lang="de-DE" sz="28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76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1571" y="342181"/>
            <a:ext cx="9875520" cy="1356360"/>
          </a:xfrm>
        </p:spPr>
        <p:txBody>
          <a:bodyPr/>
          <a:lstStyle/>
          <a:p>
            <a:pPr algn="ctr"/>
            <a:r>
              <a:rPr lang="de-DE" dirty="0" err="1"/>
              <a:t>Un</a:t>
            </a:r>
            <a:r>
              <a:rPr lang="de-DE" dirty="0"/>
              <a:t> jedes </a:t>
            </a:r>
            <a:r>
              <a:rPr lang="de-DE" dirty="0" err="1"/>
              <a:t>Johr</a:t>
            </a:r>
            <a:r>
              <a:rPr lang="de-DE" dirty="0"/>
              <a:t> ä Bild, </a:t>
            </a:r>
            <a:br>
              <a:rPr lang="de-DE" dirty="0"/>
            </a:br>
            <a:r>
              <a:rPr lang="de-DE" dirty="0"/>
              <a:t>des keines </a:t>
            </a:r>
            <a:r>
              <a:rPr lang="de-DE" dirty="0" err="1"/>
              <a:t>Komentars</a:t>
            </a:r>
            <a:r>
              <a:rPr lang="de-DE" dirty="0"/>
              <a:t> bedarf: 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8040" y="1698541"/>
            <a:ext cx="5001892" cy="4748614"/>
          </a:xfrm>
        </p:spPr>
      </p:pic>
    </p:spTree>
    <p:extLst>
      <p:ext uri="{BB962C8B-B14F-4D97-AF65-F5344CB8AC3E}">
        <p14:creationId xmlns:p14="http://schemas.microsoft.com/office/powerpoint/2010/main" val="361485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01862" y="488830"/>
            <a:ext cx="7423030" cy="925902"/>
          </a:xfrm>
        </p:spPr>
        <p:txBody>
          <a:bodyPr/>
          <a:lstStyle/>
          <a:p>
            <a:pPr algn="ctr"/>
            <a:r>
              <a:rPr lang="de-DE" dirty="0"/>
              <a:t>Auftritt vor </a:t>
            </a:r>
            <a:r>
              <a:rPr lang="de-DE" dirty="0" err="1"/>
              <a:t>em</a:t>
            </a:r>
            <a:r>
              <a:rPr lang="de-DE" dirty="0"/>
              <a:t> Pfarrhof im Mai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6385" y="1490302"/>
            <a:ext cx="5491139" cy="4846321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27824">
            <a:off x="850288" y="751074"/>
            <a:ext cx="2945334" cy="5236148"/>
          </a:xfrm>
          <a:prstGeom prst="rect">
            <a:avLst/>
          </a:prstGeom>
        </p:spPr>
      </p:pic>
      <p:sp>
        <p:nvSpPr>
          <p:cNvPr id="6" name="Wolkenförmige Legende 5"/>
          <p:cNvSpPr/>
          <p:nvPr/>
        </p:nvSpPr>
        <p:spPr>
          <a:xfrm>
            <a:off x="3114136" y="1490301"/>
            <a:ext cx="3234906" cy="2736641"/>
          </a:xfrm>
          <a:prstGeom prst="cloudCallout">
            <a:avLst>
              <a:gd name="adj1" fmla="val 61589"/>
              <a:gd name="adj2" fmla="val 154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/>
              <a:t>Oh je, bi dem Tanz </a:t>
            </a:r>
            <a:r>
              <a:rPr lang="de-DE" sz="2800" dirty="0" err="1"/>
              <a:t>muän</a:t>
            </a:r>
            <a:r>
              <a:rPr lang="de-DE" sz="2800" dirty="0"/>
              <a:t> ich immer überlege.</a:t>
            </a:r>
          </a:p>
        </p:txBody>
      </p:sp>
    </p:spTree>
    <p:extLst>
      <p:ext uri="{BB962C8B-B14F-4D97-AF65-F5344CB8AC3E}">
        <p14:creationId xmlns:p14="http://schemas.microsoft.com/office/powerpoint/2010/main" val="158706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9486" y="4984768"/>
            <a:ext cx="5627798" cy="1387276"/>
          </a:xfrm>
        </p:spPr>
        <p:txBody>
          <a:bodyPr>
            <a:noAutofit/>
          </a:bodyPr>
          <a:lstStyle/>
          <a:p>
            <a:r>
              <a:rPr lang="de-DE" sz="4800" dirty="0"/>
              <a:t>Aber </a:t>
            </a:r>
            <a:r>
              <a:rPr lang="de-DE" sz="4800" dirty="0" err="1"/>
              <a:t>erschdmol</a:t>
            </a:r>
            <a:r>
              <a:rPr lang="de-DE" sz="4800" dirty="0"/>
              <a:t> hieß es warte </a:t>
            </a:r>
            <a:r>
              <a:rPr lang="de-DE" sz="4800" dirty="0">
                <a:sym typeface="Wingdings" panose="05000000000000000000" pitchFamily="2" charset="2"/>
              </a:rPr>
              <a:t></a:t>
            </a:r>
            <a:br>
              <a:rPr lang="de-DE" sz="4800" dirty="0">
                <a:sym typeface="Wingdings" panose="05000000000000000000" pitchFamily="2" charset="2"/>
              </a:rPr>
            </a:br>
            <a:endParaRPr lang="de-DE" sz="4800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935" y="355267"/>
            <a:ext cx="7179733" cy="4038600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5522" y="2633359"/>
            <a:ext cx="4721145" cy="3738685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 rot="881031">
            <a:off x="7562378" y="355226"/>
            <a:ext cx="4015580" cy="2120097"/>
          </a:xfrm>
          <a:prstGeom prst="ellipse">
            <a:avLst/>
          </a:prstGeom>
          <a:ln w="5715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800" dirty="0"/>
              <a:t>Premiere für Lea, Leni, Mathilda, Bianca und Selina </a:t>
            </a:r>
            <a:r>
              <a:rPr lang="de-DE" sz="2800" dirty="0" err="1"/>
              <a:t>Wangler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62297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1" y="707366"/>
            <a:ext cx="10183002" cy="5727939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 rot="21238247">
            <a:off x="276317" y="562978"/>
            <a:ext cx="6624416" cy="7214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… dann </a:t>
            </a:r>
            <a:r>
              <a:rPr lang="de-DE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ware</a:t>
            </a:r>
            <a:r>
              <a:rPr lang="de-DE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sie aber </a:t>
            </a:r>
            <a:r>
              <a:rPr lang="de-DE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dra</a:t>
            </a:r>
            <a:r>
              <a:rPr lang="de-DE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:</a:t>
            </a:r>
          </a:p>
        </p:txBody>
      </p:sp>
      <p:sp>
        <p:nvSpPr>
          <p:cNvPr id="4" name="Wolkenförmige Legende 3"/>
          <p:cNvSpPr/>
          <p:nvPr/>
        </p:nvSpPr>
        <p:spPr>
          <a:xfrm>
            <a:off x="1328468" y="3571335"/>
            <a:ext cx="3433314" cy="2736641"/>
          </a:xfrm>
          <a:prstGeom prst="cloudCallout">
            <a:avLst>
              <a:gd name="adj1" fmla="val 72789"/>
              <a:gd name="adj2" fmla="val -529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/>
              <a:t>Oh je, bi dem Tanz </a:t>
            </a:r>
            <a:r>
              <a:rPr lang="de-DE" sz="2800" dirty="0" err="1"/>
              <a:t>muän</a:t>
            </a:r>
            <a:r>
              <a:rPr lang="de-DE" sz="2800" dirty="0"/>
              <a:t> </a:t>
            </a:r>
            <a:r>
              <a:rPr lang="de-DE" sz="2800" dirty="0" err="1"/>
              <a:t>d‘Grischdiane</a:t>
            </a:r>
            <a:r>
              <a:rPr lang="de-DE" sz="2800" dirty="0"/>
              <a:t> immer überlege.</a:t>
            </a:r>
          </a:p>
        </p:txBody>
      </p:sp>
    </p:spTree>
    <p:extLst>
      <p:ext uri="{BB962C8B-B14F-4D97-AF65-F5344CB8AC3E}">
        <p14:creationId xmlns:p14="http://schemas.microsoft.com/office/powerpoint/2010/main" val="70921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16724" y="609599"/>
            <a:ext cx="6601795" cy="2237117"/>
          </a:xfrm>
        </p:spPr>
        <p:txBody>
          <a:bodyPr>
            <a:normAutofit/>
          </a:bodyPr>
          <a:lstStyle/>
          <a:p>
            <a:pPr algn="ctr"/>
            <a:r>
              <a:rPr lang="de-DE" dirty="0"/>
              <a:t>Gemeinsame </a:t>
            </a:r>
            <a:r>
              <a:rPr lang="de-DE" dirty="0" err="1"/>
              <a:t>Uftritte</a:t>
            </a:r>
            <a:r>
              <a:rPr lang="de-DE" dirty="0"/>
              <a:t> biete immer </a:t>
            </a:r>
            <a:r>
              <a:rPr lang="de-DE" dirty="0" err="1"/>
              <a:t>widder</a:t>
            </a:r>
            <a:r>
              <a:rPr lang="de-DE" dirty="0"/>
              <a:t> Gelegenheit in Kontakt </a:t>
            </a:r>
            <a:r>
              <a:rPr lang="de-DE" dirty="0" err="1"/>
              <a:t>z‘kumme</a:t>
            </a:r>
            <a:r>
              <a:rPr lang="de-DE" dirty="0"/>
              <a:t>: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059" y="445698"/>
            <a:ext cx="3367536" cy="5986732"/>
          </a:xfrm>
        </p:spPr>
      </p:pic>
      <p:sp>
        <p:nvSpPr>
          <p:cNvPr id="5" name="Ovale Legende 4"/>
          <p:cNvSpPr/>
          <p:nvPr/>
        </p:nvSpPr>
        <p:spPr>
          <a:xfrm>
            <a:off x="4356339" y="3243532"/>
            <a:ext cx="5891842" cy="2449902"/>
          </a:xfrm>
          <a:prstGeom prst="wedgeEllipseCallout">
            <a:avLst>
              <a:gd name="adj1" fmla="val -63585"/>
              <a:gd name="adj2" fmla="val -610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/>
              <a:t>Guck </a:t>
            </a:r>
            <a:r>
              <a:rPr lang="de-DE" sz="2800" dirty="0" err="1"/>
              <a:t>mol</a:t>
            </a:r>
            <a:r>
              <a:rPr lang="de-DE" sz="2800" dirty="0"/>
              <a:t> Pauline! </a:t>
            </a:r>
          </a:p>
          <a:p>
            <a:pPr algn="ctr"/>
            <a:r>
              <a:rPr lang="de-DE" sz="2800" dirty="0" err="1"/>
              <a:t>Un</a:t>
            </a:r>
            <a:r>
              <a:rPr lang="de-DE" sz="2800" dirty="0"/>
              <a:t> so </a:t>
            </a:r>
            <a:r>
              <a:rPr lang="de-DE" sz="2800" dirty="0" err="1"/>
              <a:t>hät</a:t>
            </a:r>
            <a:r>
              <a:rPr lang="de-DE" sz="2800" dirty="0"/>
              <a:t> min Finger </a:t>
            </a:r>
            <a:r>
              <a:rPr lang="de-DE" sz="2800" dirty="0" err="1"/>
              <a:t>usgesähne</a:t>
            </a:r>
            <a:r>
              <a:rPr lang="de-DE" sz="2800" dirty="0"/>
              <a:t> wo er nu </a:t>
            </a:r>
            <a:r>
              <a:rPr lang="de-DE" sz="2800" u="sng" dirty="0" err="1"/>
              <a:t>it</a:t>
            </a:r>
            <a:r>
              <a:rPr lang="de-DE" sz="2800" dirty="0"/>
              <a:t> medizinisch </a:t>
            </a:r>
            <a:r>
              <a:rPr lang="de-DE" sz="2800" dirty="0" err="1"/>
              <a:t>vusorgt</a:t>
            </a:r>
            <a:r>
              <a:rPr lang="de-DE" sz="2800" dirty="0"/>
              <a:t> war.</a:t>
            </a:r>
          </a:p>
        </p:txBody>
      </p:sp>
    </p:spTree>
    <p:extLst>
      <p:ext uri="{BB962C8B-B14F-4D97-AF65-F5344CB8AC3E}">
        <p14:creationId xmlns:p14="http://schemas.microsoft.com/office/powerpoint/2010/main" val="337911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349707" y="773501"/>
            <a:ext cx="4615131" cy="4497238"/>
          </a:xfrm>
        </p:spPr>
        <p:txBody>
          <a:bodyPr>
            <a:normAutofit/>
          </a:bodyPr>
          <a:lstStyle/>
          <a:p>
            <a:r>
              <a:rPr lang="de-DE" dirty="0" err="1"/>
              <a:t>Un</a:t>
            </a:r>
            <a:r>
              <a:rPr lang="de-DE" dirty="0"/>
              <a:t> weil Nordic Walking </a:t>
            </a:r>
            <a:r>
              <a:rPr lang="de-DE" dirty="0" err="1"/>
              <a:t>widder</a:t>
            </a:r>
            <a:r>
              <a:rPr lang="de-DE" dirty="0"/>
              <a:t> </a:t>
            </a:r>
            <a:r>
              <a:rPr lang="de-DE" dirty="0" err="1"/>
              <a:t>mol</a:t>
            </a:r>
            <a:r>
              <a:rPr lang="de-DE" dirty="0"/>
              <a:t> vor de Tür </a:t>
            </a:r>
            <a:r>
              <a:rPr lang="de-DE" dirty="0" err="1"/>
              <a:t>g‘stande</a:t>
            </a:r>
            <a:r>
              <a:rPr lang="de-DE" dirty="0"/>
              <a:t> </a:t>
            </a:r>
            <a:r>
              <a:rPr lang="de-DE" dirty="0" err="1"/>
              <a:t>isch</a:t>
            </a:r>
            <a:r>
              <a:rPr lang="de-DE" dirty="0"/>
              <a:t>, </a:t>
            </a:r>
            <a:br>
              <a:rPr lang="de-DE" dirty="0"/>
            </a:br>
            <a:r>
              <a:rPr lang="de-DE" dirty="0" err="1"/>
              <a:t>hän</a:t>
            </a:r>
            <a:r>
              <a:rPr lang="de-DE" dirty="0"/>
              <a:t> mir au </a:t>
            </a:r>
            <a:r>
              <a:rPr lang="de-DE" dirty="0" err="1"/>
              <a:t>mol</a:t>
            </a:r>
            <a:r>
              <a:rPr lang="de-DE" dirty="0"/>
              <a:t> </a:t>
            </a:r>
            <a:r>
              <a:rPr lang="de-DE" dirty="0" err="1"/>
              <a:t>defier</a:t>
            </a:r>
            <a:r>
              <a:rPr lang="de-DE" dirty="0"/>
              <a:t> </a:t>
            </a:r>
            <a:r>
              <a:rPr lang="de-DE" dirty="0" err="1"/>
              <a:t>träniert</a:t>
            </a:r>
            <a:r>
              <a:rPr lang="de-DE" dirty="0"/>
              <a:t>: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520" y="327805"/>
            <a:ext cx="6513064" cy="6087374"/>
          </a:xfrm>
        </p:spPr>
      </p:pic>
    </p:spTree>
    <p:extLst>
      <p:ext uri="{BB962C8B-B14F-4D97-AF65-F5344CB8AC3E}">
        <p14:creationId xmlns:p14="http://schemas.microsoft.com/office/powerpoint/2010/main" val="354493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0288" y="1740887"/>
            <a:ext cx="8095146" cy="4553520"/>
          </a:xfrm>
        </p:spPr>
      </p:pic>
      <p:sp>
        <p:nvSpPr>
          <p:cNvPr id="5" name="Ti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dirty="0"/>
              <a:t>Zwar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uf</a:t>
            </a:r>
            <a:r>
              <a:rPr lang="de-DE" dirty="0"/>
              <a:t> de Bühne, aber am </a:t>
            </a:r>
            <a:r>
              <a:rPr lang="de-DE" dirty="0" err="1"/>
              <a:t>Weizestand</a:t>
            </a:r>
            <a:r>
              <a:rPr lang="de-DE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262415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936" y="609600"/>
            <a:ext cx="3293323" cy="5854798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1291" y="681487"/>
            <a:ext cx="7871379" cy="4427651"/>
          </a:xfrm>
          <a:prstGeom prst="rect">
            <a:avLst/>
          </a:prstGeom>
        </p:spPr>
      </p:pic>
      <p:sp>
        <p:nvSpPr>
          <p:cNvPr id="6" name="Wolkenförmige Legende 5"/>
          <p:cNvSpPr/>
          <p:nvPr/>
        </p:nvSpPr>
        <p:spPr>
          <a:xfrm>
            <a:off x="401904" y="681487"/>
            <a:ext cx="2345087" cy="1874808"/>
          </a:xfrm>
          <a:prstGeom prst="cloudCallout">
            <a:avLst>
              <a:gd name="adj1" fmla="val 32474"/>
              <a:gd name="adj2" fmla="val 11648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800" dirty="0"/>
              <a:t>Ja, wo bliebe si denn?</a:t>
            </a:r>
          </a:p>
        </p:txBody>
      </p:sp>
      <p:sp>
        <p:nvSpPr>
          <p:cNvPr id="7" name="Ellipse 6"/>
          <p:cNvSpPr/>
          <p:nvPr/>
        </p:nvSpPr>
        <p:spPr>
          <a:xfrm rot="1157384">
            <a:off x="7812044" y="4781994"/>
            <a:ext cx="1898030" cy="7450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000" dirty="0" err="1"/>
              <a:t>Doh</a:t>
            </a:r>
            <a:r>
              <a:rPr lang="de-DE" sz="40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8960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36693" y="5354129"/>
            <a:ext cx="10285275" cy="1356360"/>
          </a:xfrm>
        </p:spPr>
        <p:txBody>
          <a:bodyPr/>
          <a:lstStyle/>
          <a:p>
            <a:r>
              <a:rPr lang="de-DE" dirty="0"/>
              <a:t>…</a:t>
            </a:r>
            <a:r>
              <a:rPr lang="de-DE" dirty="0" err="1"/>
              <a:t>un</a:t>
            </a:r>
            <a:r>
              <a:rPr lang="de-DE" dirty="0"/>
              <a:t> mir sin </a:t>
            </a:r>
            <a:r>
              <a:rPr lang="de-DE" dirty="0" err="1"/>
              <a:t>g‘laufe</a:t>
            </a:r>
            <a:r>
              <a:rPr lang="de-DE" dirty="0"/>
              <a:t> bis es dunkel </a:t>
            </a:r>
            <a:r>
              <a:rPr lang="de-DE" dirty="0" err="1"/>
              <a:t>worre</a:t>
            </a:r>
            <a:r>
              <a:rPr lang="de-DE" dirty="0"/>
              <a:t> </a:t>
            </a:r>
            <a:r>
              <a:rPr lang="de-DE" dirty="0" err="1"/>
              <a:t>isch</a:t>
            </a:r>
            <a:r>
              <a:rPr lang="de-DE" dirty="0"/>
              <a:t>!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897" y="431321"/>
            <a:ext cx="9124830" cy="5132717"/>
          </a:xfrm>
        </p:spPr>
      </p:pic>
    </p:spTree>
    <p:extLst>
      <p:ext uri="{BB962C8B-B14F-4D97-AF65-F5344CB8AC3E}">
        <p14:creationId xmlns:p14="http://schemas.microsoft.com/office/powerpoint/2010/main" val="51846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 rot="20648785">
            <a:off x="918713" y="1004578"/>
            <a:ext cx="3972464" cy="1356360"/>
          </a:xfrm>
        </p:spPr>
        <p:txBody>
          <a:bodyPr>
            <a:normAutofit fontScale="90000"/>
          </a:bodyPr>
          <a:lstStyle/>
          <a:p>
            <a:r>
              <a:rPr lang="de-DE" dirty="0" err="1"/>
              <a:t>Ups</a:t>
            </a:r>
            <a:r>
              <a:rPr lang="de-DE" dirty="0"/>
              <a:t>, wer </a:t>
            </a:r>
            <a:r>
              <a:rPr lang="de-DE" dirty="0" err="1"/>
              <a:t>hät</a:t>
            </a:r>
            <a:r>
              <a:rPr lang="de-DE" dirty="0"/>
              <a:t> den de Emil </a:t>
            </a:r>
            <a:r>
              <a:rPr lang="de-DE" dirty="0" err="1"/>
              <a:t>g‘weckt</a:t>
            </a:r>
            <a:r>
              <a:rPr lang="de-DE" dirty="0"/>
              <a:t>?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0580" y="329112"/>
            <a:ext cx="4592657" cy="6209617"/>
          </a:xfrm>
        </p:spPr>
      </p:pic>
      <p:sp>
        <p:nvSpPr>
          <p:cNvPr id="5" name="AutoShape 2" descr="Bildergebnis für Bild Schlafmütze"/>
          <p:cNvSpPr>
            <a:spLocks noChangeAspect="1" noChangeArrowheads="1"/>
          </p:cNvSpPr>
          <p:nvPr/>
        </p:nvSpPr>
        <p:spPr bwMode="auto">
          <a:xfrm>
            <a:off x="1708329" y="4324102"/>
            <a:ext cx="1802622" cy="180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0404" y="2850902"/>
            <a:ext cx="2333549" cy="2946400"/>
          </a:xfrm>
          <a:prstGeom prst="rect">
            <a:avLst/>
          </a:prstGeom>
        </p:spPr>
      </p:pic>
      <p:sp>
        <p:nvSpPr>
          <p:cNvPr id="8" name="Ovale Legende 7"/>
          <p:cNvSpPr/>
          <p:nvPr/>
        </p:nvSpPr>
        <p:spPr>
          <a:xfrm>
            <a:off x="6142008" y="5253487"/>
            <a:ext cx="4760077" cy="873243"/>
          </a:xfrm>
          <a:prstGeom prst="wedgeEllipseCallout">
            <a:avLst>
              <a:gd name="adj1" fmla="val 32550"/>
              <a:gd name="adj2" fmla="val 962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/>
              <a:t>Alles Gute zum 60. Geburtstag!</a:t>
            </a:r>
          </a:p>
        </p:txBody>
      </p:sp>
    </p:spTree>
    <p:extLst>
      <p:ext uri="{BB962C8B-B14F-4D97-AF65-F5344CB8AC3E}">
        <p14:creationId xmlns:p14="http://schemas.microsoft.com/office/powerpoint/2010/main" val="403857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3000" y="184785"/>
            <a:ext cx="10054086" cy="1356360"/>
          </a:xfrm>
        </p:spPr>
        <p:txBody>
          <a:bodyPr/>
          <a:lstStyle/>
          <a:p>
            <a:r>
              <a:rPr lang="de-DE" dirty="0"/>
              <a:t>… mir </a:t>
            </a:r>
            <a:r>
              <a:rPr lang="de-DE" dirty="0" err="1"/>
              <a:t>hän</a:t>
            </a:r>
            <a:r>
              <a:rPr lang="de-DE" dirty="0"/>
              <a:t> dann au lecker Frühstück </a:t>
            </a:r>
            <a:r>
              <a:rPr lang="de-DE" dirty="0" err="1"/>
              <a:t>kriägt</a:t>
            </a:r>
            <a:r>
              <a:rPr lang="de-DE" dirty="0"/>
              <a:t>: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0121" y="1190446"/>
            <a:ext cx="7467091" cy="537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31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21453" y="5106838"/>
            <a:ext cx="5715000" cy="1103318"/>
          </a:xfrm>
        </p:spPr>
        <p:txBody>
          <a:bodyPr/>
          <a:lstStyle/>
          <a:p>
            <a:r>
              <a:rPr lang="de-DE" dirty="0"/>
              <a:t>S‘ war richtig </a:t>
            </a:r>
            <a:r>
              <a:rPr lang="de-DE" dirty="0" err="1"/>
              <a:t>g‘miätlich</a:t>
            </a:r>
            <a:r>
              <a:rPr lang="de-DE" dirty="0"/>
              <a:t>!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244" y="609600"/>
            <a:ext cx="8115149" cy="4038600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71653">
            <a:off x="7988689" y="653850"/>
            <a:ext cx="3130760" cy="5565796"/>
          </a:xfrm>
          <a:prstGeom prst="rect">
            <a:avLst/>
          </a:prstGeom>
        </p:spPr>
      </p:pic>
      <p:sp>
        <p:nvSpPr>
          <p:cNvPr id="6" name="Wolkenförmige Legende 5"/>
          <p:cNvSpPr/>
          <p:nvPr/>
        </p:nvSpPr>
        <p:spPr>
          <a:xfrm>
            <a:off x="6529420" y="3876785"/>
            <a:ext cx="5573711" cy="2061713"/>
          </a:xfrm>
          <a:prstGeom prst="cloudCallout">
            <a:avLst>
              <a:gd name="adj1" fmla="val 5657"/>
              <a:gd name="adj2" fmla="val -69246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/>
              <a:t>Wenn jetzt nu eine mini </a:t>
            </a:r>
            <a:r>
              <a:rPr lang="de-DE" sz="2800" dirty="0" err="1"/>
              <a:t>Fiäß</a:t>
            </a:r>
            <a:r>
              <a:rPr lang="de-DE" sz="2800" dirty="0"/>
              <a:t> massiere </a:t>
            </a:r>
            <a:r>
              <a:rPr lang="de-DE" sz="2800" dirty="0" err="1"/>
              <a:t>dät</a:t>
            </a:r>
            <a:r>
              <a:rPr lang="de-DE" sz="2800" dirty="0"/>
              <a:t>, </a:t>
            </a:r>
            <a:r>
              <a:rPr lang="de-DE" sz="2800" dirty="0" err="1"/>
              <a:t>mmmh</a:t>
            </a:r>
            <a:r>
              <a:rPr lang="de-DE" sz="28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9560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0984" y="492281"/>
            <a:ext cx="3294751" cy="5857336"/>
          </a:xfr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4589254" y="902898"/>
            <a:ext cx="6667930" cy="2066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dirty="0"/>
              <a:t>Mir </a:t>
            </a:r>
            <a:r>
              <a:rPr lang="de-DE" dirty="0" err="1"/>
              <a:t>ware</a:t>
            </a:r>
            <a:r>
              <a:rPr lang="de-DE" dirty="0"/>
              <a:t> </a:t>
            </a:r>
            <a:r>
              <a:rPr lang="de-DE" dirty="0" err="1"/>
              <a:t>nadierlich</a:t>
            </a:r>
            <a:r>
              <a:rPr lang="de-DE" dirty="0"/>
              <a:t> au nu im Pfarrhof </a:t>
            </a:r>
            <a:r>
              <a:rPr lang="de-DE" dirty="0" err="1"/>
              <a:t>iglade</a:t>
            </a:r>
            <a:r>
              <a:rPr lang="de-DE" dirty="0"/>
              <a:t>. </a:t>
            </a:r>
          </a:p>
          <a:p>
            <a:pPr algn="ctr"/>
            <a:r>
              <a:rPr lang="de-DE" dirty="0"/>
              <a:t>Aber </a:t>
            </a:r>
            <a:r>
              <a:rPr lang="de-DE" dirty="0" err="1"/>
              <a:t>vu</a:t>
            </a:r>
            <a:r>
              <a:rPr lang="de-DE" dirty="0"/>
              <a:t> </a:t>
            </a:r>
            <a:r>
              <a:rPr lang="de-DE" dirty="0" err="1"/>
              <a:t>dert</a:t>
            </a:r>
            <a:r>
              <a:rPr lang="de-DE" dirty="0"/>
              <a:t> </a:t>
            </a:r>
            <a:r>
              <a:rPr lang="de-DE" dirty="0" err="1"/>
              <a:t>han</a:t>
            </a:r>
            <a:r>
              <a:rPr lang="de-DE" dirty="0"/>
              <a:t> ich nu ei Bild: 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2868" y="3129231"/>
            <a:ext cx="4109049" cy="308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8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 rot="20282090">
            <a:off x="290108" y="2537755"/>
            <a:ext cx="3773781" cy="1356360"/>
          </a:xfrm>
        </p:spPr>
        <p:txBody>
          <a:bodyPr>
            <a:noAutofit/>
          </a:bodyPr>
          <a:lstStyle/>
          <a:p>
            <a:r>
              <a:rPr lang="de-DE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Fronleichnam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0590" y="505135"/>
            <a:ext cx="7280865" cy="5685755"/>
          </a:xfrm>
        </p:spPr>
      </p:pic>
    </p:spTree>
    <p:extLst>
      <p:ext uri="{BB962C8B-B14F-4D97-AF65-F5344CB8AC3E}">
        <p14:creationId xmlns:p14="http://schemas.microsoft.com/office/powerpoint/2010/main" val="349357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82747" y="5500778"/>
            <a:ext cx="3282351" cy="1132935"/>
          </a:xfrm>
        </p:spPr>
        <p:txBody>
          <a:bodyPr>
            <a:normAutofit/>
          </a:bodyPr>
          <a:lstStyle/>
          <a:p>
            <a:r>
              <a:rPr lang="de-DE" sz="7200" dirty="0">
                <a:latin typeface="Kristen ITC" panose="03050502040202030202" pitchFamily="66" charset="0"/>
              </a:rPr>
              <a:t>Prost!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5020" y="402439"/>
            <a:ext cx="8787665" cy="4943062"/>
          </a:xfrm>
        </p:spPr>
      </p:pic>
    </p:spTree>
    <p:extLst>
      <p:ext uri="{BB962C8B-B14F-4D97-AF65-F5344CB8AC3E}">
        <p14:creationId xmlns:p14="http://schemas.microsoft.com/office/powerpoint/2010/main" val="241224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497" y="396815"/>
            <a:ext cx="6400865" cy="3600487"/>
          </a:xfrm>
          <a:prstGeom prst="rect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7" name="Inhaltsplatzhalter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9115" y="2984740"/>
            <a:ext cx="6299582" cy="3543515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7473270" y="1211599"/>
            <a:ext cx="3282351" cy="1132935"/>
          </a:xfrm>
        </p:spPr>
        <p:txBody>
          <a:bodyPr>
            <a:normAutofit/>
          </a:bodyPr>
          <a:lstStyle/>
          <a:p>
            <a:r>
              <a:rPr lang="de-DE" sz="7200" dirty="0">
                <a:latin typeface="Kristen ITC" panose="03050502040202030202" pitchFamily="66" charset="0"/>
              </a:rPr>
              <a:t>Prost!</a:t>
            </a:r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483081" y="4696311"/>
            <a:ext cx="4599204" cy="1132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7200" dirty="0">
                <a:latin typeface="Kristen ITC" panose="03050502040202030202" pitchFamily="66" charset="0"/>
              </a:rPr>
              <a:t>…alkoholfrei </a:t>
            </a:r>
            <a:r>
              <a:rPr lang="de-DE" sz="7200" dirty="0">
                <a:latin typeface="Kristen ITC" panose="03050502040202030202" pitchFamily="66" charset="0"/>
                <a:sym typeface="Wingdings" panose="05000000000000000000" pitchFamily="2" charset="2"/>
              </a:rPr>
              <a:t>!</a:t>
            </a:r>
            <a:endParaRPr lang="de-DE" sz="7200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7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03488" y="1960713"/>
            <a:ext cx="2719477" cy="934528"/>
          </a:xfrm>
        </p:spPr>
        <p:txBody>
          <a:bodyPr>
            <a:normAutofit fontScale="90000"/>
          </a:bodyPr>
          <a:lstStyle/>
          <a:p>
            <a:r>
              <a:rPr lang="de-DE" dirty="0"/>
              <a:t>Ä </a:t>
            </a:r>
            <a:r>
              <a:rPr lang="de-DE" dirty="0" err="1"/>
              <a:t>weng</a:t>
            </a:r>
            <a:r>
              <a:rPr lang="de-DE" dirty="0"/>
              <a:t> voll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5902" y="432942"/>
            <a:ext cx="4355501" cy="6062750"/>
          </a:xfrm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8503489" y="2816525"/>
            <a:ext cx="1548442" cy="934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voll</a:t>
            </a: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8503488" y="3593621"/>
            <a:ext cx="2469311" cy="934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 voller</a:t>
            </a: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8503488" y="4370717"/>
            <a:ext cx="2598708" cy="934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Noch voller</a:t>
            </a:r>
          </a:p>
        </p:txBody>
      </p:sp>
      <p:cxnSp>
        <p:nvCxnSpPr>
          <p:cNvPr id="9" name="Gekrümmte Verbindung 8"/>
          <p:cNvCxnSpPr>
            <a:stCxn id="2" idx="1"/>
          </p:cNvCxnSpPr>
          <p:nvPr/>
        </p:nvCxnSpPr>
        <p:spPr>
          <a:xfrm rot="10800000" flipV="1">
            <a:off x="5089588" y="2427977"/>
            <a:ext cx="3413901" cy="1514294"/>
          </a:xfrm>
          <a:prstGeom prst="curvedConnector3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krümmte Verbindung 9"/>
          <p:cNvCxnSpPr/>
          <p:nvPr/>
        </p:nvCxnSpPr>
        <p:spPr>
          <a:xfrm rot="10800000" flipV="1">
            <a:off x="4175185" y="3283789"/>
            <a:ext cx="4198906" cy="919072"/>
          </a:xfrm>
          <a:prstGeom prst="curvedConnector3">
            <a:avLst>
              <a:gd name="adj1" fmla="val 32537"/>
            </a:avLst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krümmte Verbindung 10"/>
          <p:cNvCxnSpPr/>
          <p:nvPr/>
        </p:nvCxnSpPr>
        <p:spPr>
          <a:xfrm rot="10800000" flipV="1">
            <a:off x="3705040" y="4071308"/>
            <a:ext cx="4733749" cy="283952"/>
          </a:xfrm>
          <a:prstGeom prst="curvedConnector3">
            <a:avLst>
              <a:gd name="adj1" fmla="val 25216"/>
            </a:avLst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krümmte Verbindung 11"/>
          <p:cNvCxnSpPr/>
          <p:nvPr/>
        </p:nvCxnSpPr>
        <p:spPr>
          <a:xfrm rot="10800000">
            <a:off x="2631058" y="4659700"/>
            <a:ext cx="5684807" cy="104599"/>
          </a:xfrm>
          <a:prstGeom prst="curvedConnector3">
            <a:avLst>
              <a:gd name="adj1" fmla="val 19499"/>
            </a:avLst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el 1"/>
          <p:cNvSpPr txBox="1">
            <a:spLocks/>
          </p:cNvSpPr>
          <p:nvPr/>
        </p:nvSpPr>
        <p:spPr>
          <a:xfrm>
            <a:off x="8503488" y="5069097"/>
            <a:ext cx="2598708" cy="934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Am vollsten</a:t>
            </a:r>
          </a:p>
        </p:txBody>
      </p:sp>
      <p:cxnSp>
        <p:nvCxnSpPr>
          <p:cNvPr id="15" name="Gekrümmte Verbindung 14"/>
          <p:cNvCxnSpPr/>
          <p:nvPr/>
        </p:nvCxnSpPr>
        <p:spPr>
          <a:xfrm rot="16200000" flipV="1">
            <a:off x="5674386" y="2928308"/>
            <a:ext cx="2686409" cy="2613804"/>
          </a:xfrm>
          <a:prstGeom prst="curvedConnector3">
            <a:avLst/>
          </a:prstGeom>
          <a:ln w="76200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097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6981" y="609599"/>
            <a:ext cx="4917056" cy="5618672"/>
          </a:xfrm>
        </p:spPr>
        <p:txBody>
          <a:bodyPr/>
          <a:lstStyle/>
          <a:p>
            <a:pPr algn="ctr"/>
            <a:r>
              <a:rPr lang="de-DE" dirty="0" err="1"/>
              <a:t>Gege</a:t>
            </a:r>
            <a:r>
              <a:rPr lang="de-DE" dirty="0"/>
              <a:t> später sogar mit </a:t>
            </a:r>
            <a:r>
              <a:rPr lang="de-DE" dirty="0" err="1"/>
              <a:t>ner</a:t>
            </a:r>
            <a:r>
              <a:rPr lang="de-DE" dirty="0"/>
              <a:t>  </a:t>
            </a:r>
            <a:br>
              <a:rPr lang="de-DE" dirty="0"/>
            </a:br>
            <a:r>
              <a:rPr lang="de-DE" dirty="0" err="1"/>
              <a:t>eigeneChoreografie</a:t>
            </a:r>
            <a:r>
              <a:rPr lang="de-DE" dirty="0"/>
              <a:t> … in de Bar!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2380" y="275564"/>
            <a:ext cx="3536292" cy="6286743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5803" y="275564"/>
            <a:ext cx="3502869" cy="6227323"/>
          </a:xfrm>
          <a:prstGeom prst="rect">
            <a:avLst/>
          </a:prstGeom>
        </p:spPr>
      </p:pic>
      <p:pic>
        <p:nvPicPr>
          <p:cNvPr id="9" name="Inhaltsplatzhalter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6401" y="326794"/>
            <a:ext cx="3514687" cy="624833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9629" y="320371"/>
            <a:ext cx="3492057" cy="6208102"/>
          </a:xfrm>
          <a:prstGeom prst="rect">
            <a:avLst/>
          </a:prstGeom>
        </p:spPr>
      </p:pic>
      <p:pic>
        <p:nvPicPr>
          <p:cNvPr id="13" name="Inhaltsplatzhalter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5547" y="305039"/>
            <a:ext cx="3524829" cy="6266364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1544" y="271837"/>
            <a:ext cx="3514750" cy="624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04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63770" y="1823048"/>
            <a:ext cx="3739551" cy="943155"/>
          </a:xfrm>
        </p:spPr>
        <p:txBody>
          <a:bodyPr/>
          <a:lstStyle/>
          <a:p>
            <a:r>
              <a:rPr lang="de-DE" dirty="0"/>
              <a:t>Corpus </a:t>
            </a:r>
            <a:r>
              <a:rPr lang="de-DE" dirty="0" err="1"/>
              <a:t>Delikti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6282" y="397771"/>
            <a:ext cx="3467280" cy="6164055"/>
          </a:xfrm>
        </p:spPr>
      </p:pic>
      <p:sp>
        <p:nvSpPr>
          <p:cNvPr id="5" name="Eingekerbter Richtungspfeil 4"/>
          <p:cNvSpPr/>
          <p:nvPr/>
        </p:nvSpPr>
        <p:spPr>
          <a:xfrm>
            <a:off x="4934309" y="2147977"/>
            <a:ext cx="1794295" cy="29329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60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775" y="454869"/>
            <a:ext cx="9875520" cy="734272"/>
          </a:xfrm>
        </p:spPr>
        <p:txBody>
          <a:bodyPr/>
          <a:lstStyle/>
          <a:p>
            <a:r>
              <a:rPr lang="de-DE" dirty="0"/>
              <a:t>Nu en runde Geburtstag: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1566" y="677651"/>
            <a:ext cx="3096344" cy="5504613"/>
          </a:xfrm>
        </p:spPr>
      </p:pic>
      <p:sp>
        <p:nvSpPr>
          <p:cNvPr id="6" name="AutoShape 4" descr="Bildergebnis für bild 40. geburtsta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4389" y="4474234"/>
            <a:ext cx="2610824" cy="1975449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10806">
            <a:off x="776530" y="1644685"/>
            <a:ext cx="5731271" cy="3223840"/>
          </a:xfrm>
          <a:prstGeom prst="rect">
            <a:avLst/>
          </a:prstGeom>
        </p:spPr>
      </p:pic>
      <p:sp>
        <p:nvSpPr>
          <p:cNvPr id="13" name="Titel 1"/>
          <p:cNvSpPr txBox="1">
            <a:spLocks/>
          </p:cNvSpPr>
          <p:nvPr/>
        </p:nvSpPr>
        <p:spPr>
          <a:xfrm>
            <a:off x="2001628" y="5086879"/>
            <a:ext cx="3769444" cy="1457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err="1"/>
              <a:t>Iladung</a:t>
            </a:r>
            <a:r>
              <a:rPr lang="de-DE" dirty="0"/>
              <a:t> zum </a:t>
            </a:r>
          </a:p>
          <a:p>
            <a:r>
              <a:rPr lang="de-DE" dirty="0"/>
              <a:t>Grille im Garte!</a:t>
            </a:r>
          </a:p>
        </p:txBody>
      </p:sp>
    </p:spTree>
    <p:extLst>
      <p:ext uri="{BB962C8B-B14F-4D97-AF65-F5344CB8AC3E}">
        <p14:creationId xmlns:p14="http://schemas.microsoft.com/office/powerpoint/2010/main" val="78542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60256" y="802663"/>
            <a:ext cx="4114800" cy="2047336"/>
          </a:xfrm>
        </p:spPr>
        <p:txBody>
          <a:bodyPr/>
          <a:lstStyle/>
          <a:p>
            <a:pPr algn="ctr"/>
            <a:r>
              <a:rPr lang="de-DE" dirty="0"/>
              <a:t>Feiern </a:t>
            </a:r>
            <a:br>
              <a:rPr lang="de-DE" dirty="0"/>
            </a:br>
            <a:r>
              <a:rPr lang="de-DE" dirty="0"/>
              <a:t>mit der Jugend!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416" y="366364"/>
            <a:ext cx="7142579" cy="3186360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2982" y="3286298"/>
            <a:ext cx="8775746" cy="317352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143" y="4237547"/>
            <a:ext cx="1695450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4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15596" y="247290"/>
            <a:ext cx="5318185" cy="1356360"/>
          </a:xfrm>
        </p:spPr>
        <p:txBody>
          <a:bodyPr/>
          <a:lstStyle/>
          <a:p>
            <a:r>
              <a:rPr lang="de-DE" dirty="0"/>
              <a:t>Nordic Walking Gipfel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358" y="1354347"/>
            <a:ext cx="9307021" cy="5235200"/>
          </a:xfrm>
        </p:spPr>
      </p:pic>
      <p:sp>
        <p:nvSpPr>
          <p:cNvPr id="5" name="Ovale Legende 4"/>
          <p:cNvSpPr/>
          <p:nvPr/>
        </p:nvSpPr>
        <p:spPr>
          <a:xfrm>
            <a:off x="439946" y="759124"/>
            <a:ext cx="3329796" cy="2147977"/>
          </a:xfrm>
          <a:prstGeom prst="wedgeEllipseCallout">
            <a:avLst>
              <a:gd name="adj1" fmla="val -55548"/>
              <a:gd name="adj2" fmla="val 5125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3200" dirty="0" err="1"/>
              <a:t>Stehn</a:t>
            </a:r>
            <a:r>
              <a:rPr lang="de-DE" sz="3200" dirty="0"/>
              <a:t> ihr </a:t>
            </a:r>
            <a:r>
              <a:rPr lang="de-DE" sz="3200" dirty="0" err="1"/>
              <a:t>mol</a:t>
            </a:r>
            <a:r>
              <a:rPr lang="de-DE" sz="3200" dirty="0"/>
              <a:t> für ä Foto recht na, bitte!</a:t>
            </a:r>
          </a:p>
        </p:txBody>
      </p:sp>
    </p:spTree>
    <p:extLst>
      <p:ext uri="{BB962C8B-B14F-4D97-AF65-F5344CB8AC3E}">
        <p14:creationId xmlns:p14="http://schemas.microsoft.com/office/powerpoint/2010/main" val="392488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809" y="417392"/>
            <a:ext cx="10494034" cy="5902895"/>
          </a:xfrm>
        </p:spPr>
      </p:pic>
      <p:sp>
        <p:nvSpPr>
          <p:cNvPr id="5" name="Ovale Legende 4"/>
          <p:cNvSpPr/>
          <p:nvPr/>
        </p:nvSpPr>
        <p:spPr>
          <a:xfrm>
            <a:off x="1143000" y="773645"/>
            <a:ext cx="4075981" cy="1192315"/>
          </a:xfrm>
          <a:prstGeom prst="wedgeEllipseCallout">
            <a:avLst>
              <a:gd name="adj1" fmla="val -65912"/>
              <a:gd name="adj2" fmla="val 546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/>
              <a:t>Schnell </a:t>
            </a:r>
            <a:r>
              <a:rPr lang="de-DE" sz="2800" dirty="0" err="1"/>
              <a:t>Vroni</a:t>
            </a:r>
            <a:r>
              <a:rPr lang="de-DE" sz="28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5096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8310" y="508530"/>
            <a:ext cx="8686799" cy="5773166"/>
          </a:xfrm>
        </p:spPr>
      </p:pic>
      <p:sp>
        <p:nvSpPr>
          <p:cNvPr id="6" name="Titel 1"/>
          <p:cNvSpPr txBox="1">
            <a:spLocks/>
          </p:cNvSpPr>
          <p:nvPr/>
        </p:nvSpPr>
        <p:spPr>
          <a:xfrm rot="20074280">
            <a:off x="306238" y="1101307"/>
            <a:ext cx="3636034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… so jetz aber: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332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66358" y="324929"/>
            <a:ext cx="6284343" cy="1356360"/>
          </a:xfrm>
        </p:spPr>
        <p:txBody>
          <a:bodyPr/>
          <a:lstStyle/>
          <a:p>
            <a:r>
              <a:rPr lang="de-DE" dirty="0"/>
              <a:t>… </a:t>
            </a:r>
            <a:r>
              <a:rPr lang="de-DE" dirty="0" err="1"/>
              <a:t>un</a:t>
            </a:r>
            <a:r>
              <a:rPr lang="de-DE" dirty="0"/>
              <a:t> </a:t>
            </a:r>
            <a:r>
              <a:rPr lang="de-DE" dirty="0" err="1"/>
              <a:t>numol</a:t>
            </a:r>
            <a:r>
              <a:rPr lang="de-DE" dirty="0"/>
              <a:t> ä </a:t>
            </a:r>
            <a:r>
              <a:rPr lang="de-DE" dirty="0" err="1"/>
              <a:t>Gruppäfoto</a:t>
            </a:r>
            <a:r>
              <a:rPr lang="de-DE" dirty="0"/>
              <a:t>: 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6876" y="1413870"/>
            <a:ext cx="8808087" cy="4954549"/>
          </a:xfrm>
        </p:spPr>
      </p:pic>
    </p:spTree>
    <p:extLst>
      <p:ext uri="{BB962C8B-B14F-4D97-AF65-F5344CB8AC3E}">
        <p14:creationId xmlns:p14="http://schemas.microsoft.com/office/powerpoint/2010/main" val="319881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810" y="345056"/>
            <a:ext cx="6895028" cy="4598929"/>
          </a:xfrm>
          <a:prstGeom prst="rect">
            <a:avLst/>
          </a:prstGeom>
        </p:spPr>
      </p:pic>
      <p:pic>
        <p:nvPicPr>
          <p:cNvPr id="7" name="Inhaltsplatzhalter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8326" y="2514117"/>
            <a:ext cx="5900468" cy="3935566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90910" y="5015684"/>
            <a:ext cx="5197416" cy="1356360"/>
          </a:xfrm>
        </p:spPr>
        <p:txBody>
          <a:bodyPr/>
          <a:lstStyle/>
          <a:p>
            <a:r>
              <a:rPr lang="de-DE" dirty="0"/>
              <a:t>Mit Elan unterwegs…</a:t>
            </a:r>
          </a:p>
        </p:txBody>
      </p:sp>
    </p:spTree>
    <p:extLst>
      <p:ext uri="{BB962C8B-B14F-4D97-AF65-F5344CB8AC3E}">
        <p14:creationId xmlns:p14="http://schemas.microsoft.com/office/powerpoint/2010/main" val="112041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9709" y="215534"/>
            <a:ext cx="2899868" cy="1356360"/>
          </a:xfrm>
        </p:spPr>
        <p:txBody>
          <a:bodyPr/>
          <a:lstStyle/>
          <a:p>
            <a:r>
              <a:rPr lang="de-DE" dirty="0"/>
              <a:t>Zielgerade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709" y="1456820"/>
            <a:ext cx="2899868" cy="5003035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659" y="893714"/>
            <a:ext cx="3810171" cy="352035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4614" y="374490"/>
            <a:ext cx="3472510" cy="4815611"/>
          </a:xfrm>
          <a:prstGeom prst="rect">
            <a:avLst/>
          </a:prstGeom>
        </p:spPr>
      </p:pic>
      <p:sp>
        <p:nvSpPr>
          <p:cNvPr id="10" name="Titel 1"/>
          <p:cNvSpPr txBox="1">
            <a:spLocks/>
          </p:cNvSpPr>
          <p:nvPr/>
        </p:nvSpPr>
        <p:spPr>
          <a:xfrm>
            <a:off x="4144614" y="5403784"/>
            <a:ext cx="4929952" cy="882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Mal im Alleingang…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1490" y="4703778"/>
            <a:ext cx="1582901" cy="158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19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97215" y="411192"/>
            <a:ext cx="6642340" cy="1020792"/>
          </a:xfrm>
        </p:spPr>
        <p:txBody>
          <a:bodyPr>
            <a:normAutofit fontScale="90000"/>
          </a:bodyPr>
          <a:lstStyle/>
          <a:p>
            <a:r>
              <a:rPr lang="de-DE" dirty="0"/>
              <a:t>…oder als Interesse-Gruppe…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5373">
            <a:off x="655827" y="1287054"/>
            <a:ext cx="5224394" cy="490549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34346">
            <a:off x="6402346" y="1639018"/>
            <a:ext cx="5166776" cy="407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48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26293" y="2485308"/>
            <a:ext cx="3828973" cy="1937701"/>
          </a:xfrm>
        </p:spPr>
        <p:txBody>
          <a:bodyPr/>
          <a:lstStyle/>
          <a:p>
            <a:pPr algn="ctr"/>
            <a:r>
              <a:rPr lang="de-DE" dirty="0"/>
              <a:t>Bi manche war aber au </a:t>
            </a:r>
            <a:r>
              <a:rPr lang="de-DE" dirty="0" err="1"/>
              <a:t>mol</a:t>
            </a:r>
            <a:r>
              <a:rPr lang="de-DE" dirty="0"/>
              <a:t> </a:t>
            </a:r>
            <a:r>
              <a:rPr lang="de-DE" dirty="0" err="1"/>
              <a:t>d‘Luft</a:t>
            </a:r>
            <a:r>
              <a:rPr lang="de-DE" dirty="0"/>
              <a:t> </a:t>
            </a:r>
            <a:r>
              <a:rPr lang="de-DE" dirty="0" err="1"/>
              <a:t>rus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25" y="475890"/>
            <a:ext cx="3350553" cy="5956540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8996" y="475890"/>
            <a:ext cx="3350553" cy="595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16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2831" y="523336"/>
            <a:ext cx="4144992" cy="951781"/>
          </a:xfrm>
        </p:spPr>
        <p:txBody>
          <a:bodyPr/>
          <a:lstStyle/>
          <a:p>
            <a:r>
              <a:rPr lang="de-DE" dirty="0"/>
              <a:t>…oder als Paar…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8211" y="1047260"/>
            <a:ext cx="6830369" cy="3461479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869" y="1943584"/>
            <a:ext cx="4556954" cy="3876370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6400799" y="4868173"/>
            <a:ext cx="4737914" cy="9517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…oder so zufällig…</a:t>
            </a:r>
          </a:p>
        </p:txBody>
      </p:sp>
    </p:spTree>
    <p:extLst>
      <p:ext uri="{BB962C8B-B14F-4D97-AF65-F5344CB8AC3E}">
        <p14:creationId xmlns:p14="http://schemas.microsoft.com/office/powerpoint/2010/main" val="19176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64766" y="299049"/>
            <a:ext cx="6810555" cy="977660"/>
          </a:xfrm>
        </p:spPr>
        <p:txBody>
          <a:bodyPr/>
          <a:lstStyle/>
          <a:p>
            <a:r>
              <a:rPr lang="de-DE" dirty="0"/>
              <a:t>… oder in netter Begleitung!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679" y="1393467"/>
            <a:ext cx="5844324" cy="3588319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7230" y="1923992"/>
            <a:ext cx="5149970" cy="4565450"/>
          </a:xfrm>
          <a:prstGeom prst="rect">
            <a:avLst/>
          </a:prstGeom>
        </p:spPr>
      </p:pic>
      <p:sp>
        <p:nvSpPr>
          <p:cNvPr id="6" name="Ovale Legende 5"/>
          <p:cNvSpPr/>
          <p:nvPr/>
        </p:nvSpPr>
        <p:spPr>
          <a:xfrm>
            <a:off x="7142672" y="1276709"/>
            <a:ext cx="4157932" cy="1492369"/>
          </a:xfrm>
          <a:prstGeom prst="wedgeEllipseCallout">
            <a:avLst>
              <a:gd name="adj1" fmla="val -10252"/>
              <a:gd name="adj2" fmla="val 850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/>
              <a:t>Also ich Lauf de </a:t>
            </a:r>
            <a:r>
              <a:rPr lang="de-DE" sz="2800" dirty="0" err="1"/>
              <a:t>Reschd</a:t>
            </a:r>
            <a:r>
              <a:rPr lang="de-DE" sz="2800" dirty="0"/>
              <a:t> </a:t>
            </a:r>
            <a:r>
              <a:rPr lang="de-DE" sz="2800" dirty="0" err="1"/>
              <a:t>jetz</a:t>
            </a:r>
            <a:r>
              <a:rPr lang="de-DE" sz="2800" dirty="0"/>
              <a:t> ä </a:t>
            </a:r>
            <a:r>
              <a:rPr lang="de-DE" sz="2800" dirty="0" err="1"/>
              <a:t>weng</a:t>
            </a:r>
            <a:r>
              <a:rPr lang="de-DE" sz="2800" dirty="0"/>
              <a:t> schneller…</a:t>
            </a:r>
          </a:p>
        </p:txBody>
      </p:sp>
    </p:spTree>
    <p:extLst>
      <p:ext uri="{BB962C8B-B14F-4D97-AF65-F5344CB8AC3E}">
        <p14:creationId xmlns:p14="http://schemas.microsoft.com/office/powerpoint/2010/main" val="333404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48773" y="454325"/>
            <a:ext cx="7906109" cy="1003540"/>
          </a:xfrm>
        </p:spPr>
        <p:txBody>
          <a:bodyPr/>
          <a:lstStyle/>
          <a:p>
            <a:r>
              <a:rPr lang="de-DE" dirty="0"/>
              <a:t>„After-Show-Party“ am Bierstand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981" y="1380227"/>
            <a:ext cx="11407691" cy="4968814"/>
          </a:xfrm>
        </p:spPr>
      </p:pic>
    </p:spTree>
    <p:extLst>
      <p:ext uri="{BB962C8B-B14F-4D97-AF65-F5344CB8AC3E}">
        <p14:creationId xmlns:p14="http://schemas.microsoft.com/office/powerpoint/2010/main" val="187443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60853" y="513272"/>
            <a:ext cx="5161184" cy="2866845"/>
          </a:xfrm>
        </p:spPr>
        <p:txBody>
          <a:bodyPr/>
          <a:lstStyle/>
          <a:p>
            <a:pPr algn="ctr"/>
            <a:r>
              <a:rPr lang="de-DE" dirty="0"/>
              <a:t>Zur Belohnung  </a:t>
            </a:r>
            <a:r>
              <a:rPr lang="de-DE" dirty="0" err="1"/>
              <a:t>gabs</a:t>
            </a:r>
            <a:r>
              <a:rPr lang="de-DE" dirty="0"/>
              <a:t> wie immer  </a:t>
            </a:r>
            <a:r>
              <a:rPr lang="de-DE" dirty="0" err="1"/>
              <a:t>s‘Speckvesper</a:t>
            </a:r>
            <a:r>
              <a:rPr lang="de-DE" dirty="0"/>
              <a:t>!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8735" y="443781"/>
            <a:ext cx="3441400" cy="6118046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9576" y="3286665"/>
            <a:ext cx="3008462" cy="300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76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6349" y="3795623"/>
            <a:ext cx="5975222" cy="2294626"/>
          </a:xfrm>
        </p:spPr>
        <p:txBody>
          <a:bodyPr>
            <a:normAutofit/>
          </a:bodyPr>
          <a:lstStyle/>
          <a:p>
            <a:pPr algn="ctr"/>
            <a:r>
              <a:rPr lang="de-DE" dirty="0"/>
              <a:t>Zeltlager mit de Trachtenkinder</a:t>
            </a:r>
            <a:br>
              <a:rPr lang="de-DE" dirty="0"/>
            </a:br>
            <a:r>
              <a:rPr lang="de-DE" dirty="0"/>
              <a:t>Juli 2018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137" y="348816"/>
            <a:ext cx="7360408" cy="3130043"/>
          </a:xfrm>
          <a:prstGeom prst="rect">
            <a:avLst/>
          </a:prstGeom>
        </p:spPr>
      </p:pic>
      <p:pic>
        <p:nvPicPr>
          <p:cNvPr id="7" name="Inhaltsplatzhalter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3042">
            <a:off x="6511111" y="2903111"/>
            <a:ext cx="5033906" cy="335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11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ussdiagramm: Alternativer Prozess 4"/>
          <p:cNvSpPr/>
          <p:nvPr/>
        </p:nvSpPr>
        <p:spPr>
          <a:xfrm rot="20694068">
            <a:off x="586596" y="810884"/>
            <a:ext cx="3303917" cy="1250831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/>
              <a:t>Wieder mit tolle </a:t>
            </a:r>
            <a:r>
              <a:rPr lang="de-DE" sz="3600" dirty="0" err="1"/>
              <a:t>T-shirts</a:t>
            </a:r>
            <a:r>
              <a:rPr lang="de-DE" sz="3600" dirty="0"/>
              <a:t>: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8596" y="491706"/>
            <a:ext cx="6763109" cy="3092024"/>
          </a:xfrm>
          <a:prstGeom prst="rect">
            <a:avLst/>
          </a:prstGeom>
        </p:spPr>
      </p:pic>
      <p:pic>
        <p:nvPicPr>
          <p:cNvPr id="9" name="Inhaltsplatzhalter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298" y="2544793"/>
            <a:ext cx="7612132" cy="40386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23863">
            <a:off x="9145675" y="3825330"/>
            <a:ext cx="2295587" cy="2158694"/>
          </a:xfrm>
          <a:prstGeom prst="rect">
            <a:avLst/>
          </a:prstGeom>
        </p:spPr>
      </p:pic>
      <p:sp>
        <p:nvSpPr>
          <p:cNvPr id="11" name="Herz 10"/>
          <p:cNvSpPr/>
          <p:nvPr/>
        </p:nvSpPr>
        <p:spPr>
          <a:xfrm rot="20654187">
            <a:off x="8079072" y="5000366"/>
            <a:ext cx="1483744" cy="148374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Danke Franz!</a:t>
            </a:r>
          </a:p>
        </p:txBody>
      </p:sp>
    </p:spTree>
    <p:extLst>
      <p:ext uri="{BB962C8B-B14F-4D97-AF65-F5344CB8AC3E}">
        <p14:creationId xmlns:p14="http://schemas.microsoft.com/office/powerpoint/2010/main" val="154990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69478" y="609599"/>
            <a:ext cx="2286001" cy="2590801"/>
          </a:xfrm>
        </p:spPr>
        <p:txBody>
          <a:bodyPr/>
          <a:lstStyle/>
          <a:p>
            <a:r>
              <a:rPr lang="de-DE" dirty="0"/>
              <a:t>Essen, </a:t>
            </a:r>
            <a:br>
              <a:rPr lang="de-DE" dirty="0"/>
            </a:br>
            <a:r>
              <a:rPr lang="de-DE" dirty="0"/>
              <a:t>kuscheln </a:t>
            </a:r>
            <a:br>
              <a:rPr lang="de-DE" dirty="0"/>
            </a:br>
            <a:r>
              <a:rPr lang="de-DE" dirty="0"/>
              <a:t>und </a:t>
            </a:r>
            <a:br>
              <a:rPr lang="de-DE" dirty="0"/>
            </a:br>
            <a:r>
              <a:rPr lang="de-DE" dirty="0"/>
              <a:t>Spiele: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0148" y="496018"/>
            <a:ext cx="3397417" cy="4731589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952" y="332117"/>
            <a:ext cx="5290192" cy="374961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8645" y="3406249"/>
            <a:ext cx="4274998" cy="310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9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2283" y="5005190"/>
            <a:ext cx="6525884" cy="1356360"/>
          </a:xfrm>
        </p:spPr>
        <p:txBody>
          <a:bodyPr/>
          <a:lstStyle/>
          <a:p>
            <a:r>
              <a:rPr lang="de-DE" dirty="0" err="1"/>
              <a:t>Zwischedurch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ä Abkühlung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513" y="1319840"/>
            <a:ext cx="6022744" cy="3099543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45621">
            <a:off x="5280013" y="751615"/>
            <a:ext cx="6025958" cy="525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62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94934">
            <a:off x="2103070" y="419207"/>
            <a:ext cx="3205333" cy="5698371"/>
          </a:xfr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7476836" y="1593010"/>
            <a:ext cx="3299604" cy="10207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err="1"/>
              <a:t>Numol</a:t>
            </a:r>
            <a:r>
              <a:rPr lang="de-DE" dirty="0"/>
              <a:t> Esse. </a:t>
            </a: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6733471" y="4873924"/>
            <a:ext cx="4786334" cy="14769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dirty="0"/>
              <a:t>Hausbesichtigung bim Andy!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2789" y="2613803"/>
            <a:ext cx="2007698" cy="210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9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 rot="20423419">
            <a:off x="5400138" y="685602"/>
            <a:ext cx="4374372" cy="1670380"/>
          </a:xfrm>
        </p:spPr>
        <p:txBody>
          <a:bodyPr>
            <a:normAutofit fontScale="90000"/>
          </a:bodyPr>
          <a:lstStyle/>
          <a:p>
            <a:r>
              <a:rPr lang="de-DE" dirty="0"/>
              <a:t>Mit ´nem Eis in die Sommerpause: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6329" y="2202611"/>
            <a:ext cx="3902076" cy="4038600"/>
          </a:xfrm>
          <a:ln w="38100">
            <a:solidFill>
              <a:schemeClr val="accent1"/>
            </a:solidFill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0234" y="3390180"/>
            <a:ext cx="4322732" cy="3136099"/>
          </a:xfrm>
          <a:prstGeom prst="rect">
            <a:avLst/>
          </a:prstGeom>
          <a:ln w="38100">
            <a:solidFill>
              <a:schemeClr val="accent5">
                <a:lumMod val="40000"/>
                <a:lumOff val="60000"/>
              </a:schemeClr>
            </a:solidFill>
          </a:ln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744" y="379564"/>
            <a:ext cx="4581041" cy="2925792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60621" flipH="1">
            <a:off x="713255" y="3966193"/>
            <a:ext cx="1403715" cy="198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19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07038" y="2170979"/>
            <a:ext cx="5499340" cy="1012166"/>
          </a:xfrm>
        </p:spPr>
        <p:txBody>
          <a:bodyPr>
            <a:normAutofit fontScale="90000"/>
          </a:bodyPr>
          <a:lstStyle/>
          <a:p>
            <a:r>
              <a:rPr lang="de-DE" dirty="0" err="1"/>
              <a:t>Un</a:t>
            </a:r>
            <a:r>
              <a:rPr lang="de-DE" dirty="0"/>
              <a:t> dann </a:t>
            </a:r>
            <a:r>
              <a:rPr lang="de-DE" dirty="0" err="1"/>
              <a:t>isch</a:t>
            </a:r>
            <a:r>
              <a:rPr lang="de-DE" dirty="0"/>
              <a:t> sogar nu Fusioniert </a:t>
            </a:r>
            <a:r>
              <a:rPr lang="de-DE" dirty="0" err="1"/>
              <a:t>worre</a:t>
            </a:r>
            <a:r>
              <a:rPr lang="de-DE" dirty="0"/>
              <a:t>: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016" y="402561"/>
            <a:ext cx="3409589" cy="6061494"/>
          </a:xfrm>
        </p:spPr>
      </p:pic>
    </p:spTree>
    <p:extLst>
      <p:ext uri="{BB962C8B-B14F-4D97-AF65-F5344CB8AC3E}">
        <p14:creationId xmlns:p14="http://schemas.microsoft.com/office/powerpoint/2010/main" val="203724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49969" y="547027"/>
            <a:ext cx="5564039" cy="945342"/>
          </a:xfrm>
        </p:spPr>
        <p:txBody>
          <a:bodyPr/>
          <a:lstStyle/>
          <a:p>
            <a:r>
              <a:rPr lang="de-DE" dirty="0" err="1"/>
              <a:t>Uftritt</a:t>
            </a:r>
            <a:r>
              <a:rPr lang="de-DE" dirty="0"/>
              <a:t> Waldfest Titisee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9294" y="1668103"/>
            <a:ext cx="6266035" cy="4729822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862" y="409005"/>
            <a:ext cx="3415431" cy="6071877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 rot="1444360">
            <a:off x="2682814" y="925387"/>
            <a:ext cx="2794958" cy="123357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/>
              <a:t>Erst die „Großen“ …</a:t>
            </a:r>
          </a:p>
        </p:txBody>
      </p:sp>
    </p:spTree>
    <p:extLst>
      <p:ext uri="{BB962C8B-B14F-4D97-AF65-F5344CB8AC3E}">
        <p14:creationId xmlns:p14="http://schemas.microsoft.com/office/powerpoint/2010/main" val="178757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24" y="609600"/>
            <a:ext cx="9891623" cy="5564038"/>
          </a:xfrm>
        </p:spPr>
      </p:pic>
      <p:sp>
        <p:nvSpPr>
          <p:cNvPr id="5" name="Ellipse 4"/>
          <p:cNvSpPr/>
          <p:nvPr/>
        </p:nvSpPr>
        <p:spPr>
          <a:xfrm>
            <a:off x="7427344" y="5244861"/>
            <a:ext cx="3890513" cy="12335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/>
              <a:t>… dann die „Kleinen“!</a:t>
            </a:r>
          </a:p>
        </p:txBody>
      </p:sp>
    </p:spTree>
    <p:extLst>
      <p:ext uri="{BB962C8B-B14F-4D97-AF65-F5344CB8AC3E}">
        <p14:creationId xmlns:p14="http://schemas.microsoft.com/office/powerpoint/2010/main" val="366601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0082" y="702210"/>
            <a:ext cx="4722962" cy="1356360"/>
          </a:xfrm>
        </p:spPr>
        <p:txBody>
          <a:bodyPr/>
          <a:lstStyle/>
          <a:p>
            <a:r>
              <a:rPr lang="de-DE" dirty="0"/>
              <a:t>18. September 2017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8871" y="488831"/>
            <a:ext cx="5229649" cy="5819955"/>
          </a:xfrm>
        </p:spPr>
      </p:pic>
      <p:sp>
        <p:nvSpPr>
          <p:cNvPr id="5" name="Flussdiagramm: Alternativer Prozess 4"/>
          <p:cNvSpPr/>
          <p:nvPr/>
        </p:nvSpPr>
        <p:spPr>
          <a:xfrm rot="21119734">
            <a:off x="828136" y="2424022"/>
            <a:ext cx="4088921" cy="243264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/>
              <a:t>Erste Probe von Larissa und Hanna bei den Erwachsenen </a:t>
            </a:r>
          </a:p>
        </p:txBody>
      </p:sp>
      <p:sp>
        <p:nvSpPr>
          <p:cNvPr id="6" name="Pfeil nach unten 5"/>
          <p:cNvSpPr/>
          <p:nvPr/>
        </p:nvSpPr>
        <p:spPr>
          <a:xfrm>
            <a:off x="7055242" y="1195169"/>
            <a:ext cx="465827" cy="8634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Pfeil nach unten 6"/>
          <p:cNvSpPr/>
          <p:nvPr/>
        </p:nvSpPr>
        <p:spPr>
          <a:xfrm>
            <a:off x="9253267" y="1102559"/>
            <a:ext cx="465827" cy="8634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1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13604" y="238664"/>
            <a:ext cx="9875520" cy="1356360"/>
          </a:xfrm>
        </p:spPr>
        <p:txBody>
          <a:bodyPr/>
          <a:lstStyle/>
          <a:p>
            <a:pPr algn="ctr"/>
            <a:r>
              <a:rPr lang="de-DE" dirty="0" err="1"/>
              <a:t>Winzerfeschd</a:t>
            </a:r>
            <a:r>
              <a:rPr lang="de-DE" dirty="0"/>
              <a:t> &amp; </a:t>
            </a:r>
            <a:r>
              <a:rPr lang="de-DE" dirty="0" err="1"/>
              <a:t>Kreistrachtefeschd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in </a:t>
            </a:r>
            <a:r>
              <a:rPr lang="de-DE" dirty="0" err="1"/>
              <a:t>Augge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881" y="1595024"/>
            <a:ext cx="5789722" cy="4723927"/>
          </a:xfrm>
        </p:spPr>
      </p:pic>
    </p:spTree>
    <p:extLst>
      <p:ext uri="{BB962C8B-B14F-4D97-AF65-F5344CB8AC3E}">
        <p14:creationId xmlns:p14="http://schemas.microsoft.com/office/powerpoint/2010/main" val="69907109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9921" y="2326257"/>
            <a:ext cx="5283679" cy="1356360"/>
          </a:xfrm>
        </p:spPr>
        <p:txBody>
          <a:bodyPr/>
          <a:lstStyle/>
          <a:p>
            <a:r>
              <a:rPr lang="de-DE" dirty="0"/>
              <a:t>Hilfe bim Täfele trage: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778" y="428597"/>
            <a:ext cx="4111655" cy="6115977"/>
          </a:xfrm>
        </p:spPr>
      </p:pic>
    </p:spTree>
    <p:extLst>
      <p:ext uri="{BB962C8B-B14F-4D97-AF65-F5344CB8AC3E}">
        <p14:creationId xmlns:p14="http://schemas.microsoft.com/office/powerpoint/2010/main" val="247606104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8266" y="1026544"/>
            <a:ext cx="9425617" cy="5293743"/>
          </a:xfrm>
        </p:spPr>
      </p:pic>
      <p:sp>
        <p:nvSpPr>
          <p:cNvPr id="7" name="Ellipse 6"/>
          <p:cNvSpPr/>
          <p:nvPr/>
        </p:nvSpPr>
        <p:spPr>
          <a:xfrm rot="19854176">
            <a:off x="59903" y="819509"/>
            <a:ext cx="4416725" cy="14923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/>
              <a:t>Bim Umzug:</a:t>
            </a:r>
          </a:p>
        </p:txBody>
      </p:sp>
    </p:spTree>
    <p:extLst>
      <p:ext uri="{BB962C8B-B14F-4D97-AF65-F5344CB8AC3E}">
        <p14:creationId xmlns:p14="http://schemas.microsoft.com/office/powerpoint/2010/main" val="368979097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5604" y="454325"/>
            <a:ext cx="3425764" cy="6090249"/>
          </a:xfrm>
        </p:spPr>
      </p:pic>
      <p:sp>
        <p:nvSpPr>
          <p:cNvPr id="5" name="Diagonal liegende Ecken des Rechtecks schneiden 4"/>
          <p:cNvSpPr/>
          <p:nvPr/>
        </p:nvSpPr>
        <p:spPr>
          <a:xfrm>
            <a:off x="6003985" y="2070339"/>
            <a:ext cx="5204316" cy="2268747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800" dirty="0"/>
              <a:t>Jeder hat seine Schokoladenseite</a:t>
            </a:r>
          </a:p>
        </p:txBody>
      </p:sp>
    </p:spTree>
    <p:extLst>
      <p:ext uri="{BB962C8B-B14F-4D97-AF65-F5344CB8AC3E}">
        <p14:creationId xmlns:p14="http://schemas.microsoft.com/office/powerpoint/2010/main" val="374253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6981" y="5417820"/>
            <a:ext cx="10578573" cy="1356360"/>
          </a:xfrm>
        </p:spPr>
        <p:txBody>
          <a:bodyPr/>
          <a:lstStyle/>
          <a:p>
            <a:r>
              <a:rPr lang="de-DE" dirty="0"/>
              <a:t>Ehrung für 5 </a:t>
            </a:r>
            <a:r>
              <a:rPr lang="de-DE" dirty="0" err="1"/>
              <a:t>Johr</a:t>
            </a:r>
            <a:r>
              <a:rPr lang="de-DE" dirty="0"/>
              <a:t> bi de Kindertrachte-Gruppe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5010" y="469719"/>
            <a:ext cx="6856190" cy="5151827"/>
          </a:xfrm>
        </p:spPr>
      </p:pic>
      <p:sp>
        <p:nvSpPr>
          <p:cNvPr id="5" name="Flussdiagramm: Lochstreifen 4"/>
          <p:cNvSpPr/>
          <p:nvPr/>
        </p:nvSpPr>
        <p:spPr>
          <a:xfrm>
            <a:off x="4252822" y="4063042"/>
            <a:ext cx="4511615" cy="1222074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/>
              <a:t>Maxi, Amelie und Mia</a:t>
            </a:r>
          </a:p>
        </p:txBody>
      </p:sp>
      <p:sp>
        <p:nvSpPr>
          <p:cNvPr id="6" name="Ellipse 5"/>
          <p:cNvSpPr/>
          <p:nvPr/>
        </p:nvSpPr>
        <p:spPr>
          <a:xfrm rot="20477274">
            <a:off x="353684" y="845389"/>
            <a:ext cx="2958860" cy="123357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/>
              <a:t>September 2017</a:t>
            </a:r>
          </a:p>
        </p:txBody>
      </p:sp>
    </p:spTree>
    <p:extLst>
      <p:ext uri="{BB962C8B-B14F-4D97-AF65-F5344CB8AC3E}">
        <p14:creationId xmlns:p14="http://schemas.microsoft.com/office/powerpoint/2010/main" val="293908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5249" y="376687"/>
            <a:ext cx="2057400" cy="1356360"/>
          </a:xfrm>
        </p:spPr>
        <p:txBody>
          <a:bodyPr/>
          <a:lstStyle/>
          <a:p>
            <a:r>
              <a:rPr lang="de-DE" dirty="0" err="1"/>
              <a:t>Usflug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08394">
            <a:off x="1498855" y="879896"/>
            <a:ext cx="9273077" cy="5216106"/>
          </a:xfrm>
        </p:spPr>
      </p:pic>
      <p:sp>
        <p:nvSpPr>
          <p:cNvPr id="5" name="Flussdiagramm: Daten 4"/>
          <p:cNvSpPr/>
          <p:nvPr/>
        </p:nvSpPr>
        <p:spPr>
          <a:xfrm>
            <a:off x="198409" y="5417390"/>
            <a:ext cx="11653998" cy="1061048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/>
              <a:t>En </a:t>
            </a:r>
            <a:r>
              <a:rPr lang="de-DE" sz="2800" dirty="0" err="1"/>
              <a:t>scheene</a:t>
            </a:r>
            <a:r>
              <a:rPr lang="de-DE" sz="2800" dirty="0"/>
              <a:t>, große, </a:t>
            </a:r>
            <a:r>
              <a:rPr lang="de-DE" sz="2800" dirty="0" err="1"/>
              <a:t>luschdige</a:t>
            </a:r>
            <a:r>
              <a:rPr lang="de-DE" sz="2800" dirty="0"/>
              <a:t>  Hufe </a:t>
            </a:r>
          </a:p>
          <a:p>
            <a:pPr algn="ctr"/>
            <a:r>
              <a:rPr lang="de-DE" sz="2800" dirty="0" err="1"/>
              <a:t>mitte</a:t>
            </a:r>
            <a:r>
              <a:rPr lang="de-DE" sz="2800" dirty="0"/>
              <a:t> in </a:t>
            </a:r>
            <a:r>
              <a:rPr lang="de-DE" sz="2800" dirty="0" err="1"/>
              <a:t>Friburg</a:t>
            </a:r>
            <a:r>
              <a:rPr lang="de-DE" sz="28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0700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282" y="431320"/>
            <a:ext cx="10009966" cy="5917721"/>
          </a:xfrm>
        </p:spPr>
      </p:pic>
      <p:sp>
        <p:nvSpPr>
          <p:cNvPr id="9" name="Ellipse 8"/>
          <p:cNvSpPr/>
          <p:nvPr/>
        </p:nvSpPr>
        <p:spPr>
          <a:xfrm>
            <a:off x="2807035" y="4882550"/>
            <a:ext cx="5529533" cy="13198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 err="1"/>
              <a:t>D‘Jugend</a:t>
            </a:r>
            <a:r>
              <a:rPr lang="de-DE" sz="3600" dirty="0"/>
              <a:t> mit </a:t>
            </a:r>
            <a:r>
              <a:rPr lang="de-DE" sz="3600" dirty="0" err="1"/>
              <a:t>debi</a:t>
            </a:r>
            <a:r>
              <a:rPr lang="de-DE" sz="3600" dirty="0"/>
              <a:t>: </a:t>
            </a:r>
          </a:p>
        </p:txBody>
      </p:sp>
      <p:sp>
        <p:nvSpPr>
          <p:cNvPr id="10" name="Wolkenförmige Legende 9"/>
          <p:cNvSpPr/>
          <p:nvPr/>
        </p:nvSpPr>
        <p:spPr>
          <a:xfrm>
            <a:off x="7332452" y="2708696"/>
            <a:ext cx="4641011" cy="1880558"/>
          </a:xfrm>
          <a:prstGeom prst="cloudCallout">
            <a:avLst>
              <a:gd name="adj1" fmla="val -4815"/>
              <a:gd name="adj2" fmla="val -7176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 err="1"/>
              <a:t>D‘Grischdiane</a:t>
            </a:r>
            <a:r>
              <a:rPr lang="de-DE" sz="2800" dirty="0"/>
              <a:t> mit ihrem Foto nervt </a:t>
            </a:r>
            <a:r>
              <a:rPr lang="de-DE" sz="2800" dirty="0" err="1"/>
              <a:t>manchmol</a:t>
            </a:r>
            <a:r>
              <a:rPr lang="de-DE" sz="2800" dirty="0"/>
              <a:t> echt!!</a:t>
            </a:r>
          </a:p>
        </p:txBody>
      </p:sp>
    </p:spTree>
    <p:extLst>
      <p:ext uri="{BB962C8B-B14F-4D97-AF65-F5344CB8AC3E}">
        <p14:creationId xmlns:p14="http://schemas.microsoft.com/office/powerpoint/2010/main" val="192782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53733" y="514709"/>
            <a:ext cx="10044963" cy="779253"/>
          </a:xfrm>
        </p:spPr>
        <p:txBody>
          <a:bodyPr>
            <a:normAutofit fontScale="90000"/>
          </a:bodyPr>
          <a:lstStyle/>
          <a:p>
            <a:r>
              <a:rPr lang="de-DE" dirty="0" err="1">
                <a:solidFill>
                  <a:srgbClr val="FF3399"/>
                </a:solidFill>
              </a:rPr>
              <a:t>Isere</a:t>
            </a:r>
            <a:r>
              <a:rPr lang="de-DE" dirty="0">
                <a:solidFill>
                  <a:srgbClr val="FF3399"/>
                </a:solidFill>
              </a:rPr>
              <a:t> Jugend </a:t>
            </a:r>
            <a:r>
              <a:rPr lang="de-DE" dirty="0" err="1">
                <a:solidFill>
                  <a:srgbClr val="FF3399"/>
                </a:solidFill>
              </a:rPr>
              <a:t>hät</a:t>
            </a:r>
            <a:r>
              <a:rPr lang="de-DE" dirty="0">
                <a:solidFill>
                  <a:srgbClr val="FF3399"/>
                </a:solidFill>
              </a:rPr>
              <a:t> sich </a:t>
            </a:r>
            <a:r>
              <a:rPr lang="de-DE" dirty="0" err="1">
                <a:solidFill>
                  <a:srgbClr val="FF3399"/>
                </a:solidFill>
              </a:rPr>
              <a:t>nadierlich</a:t>
            </a:r>
            <a:r>
              <a:rPr lang="de-DE" dirty="0">
                <a:solidFill>
                  <a:srgbClr val="FF3399"/>
                </a:solidFill>
              </a:rPr>
              <a:t> au präsentiert: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5242" y="1388853"/>
            <a:ext cx="8801947" cy="4948687"/>
          </a:xfrm>
          <a:ln w="76200">
            <a:solidFill>
              <a:srgbClr val="FF3399"/>
            </a:solidFill>
          </a:ln>
        </p:spPr>
      </p:pic>
    </p:spTree>
    <p:extLst>
      <p:ext uri="{BB962C8B-B14F-4D97-AF65-F5344CB8AC3E}">
        <p14:creationId xmlns:p14="http://schemas.microsoft.com/office/powerpoint/2010/main" val="223139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8665" y="626853"/>
            <a:ext cx="4223140" cy="5909176"/>
          </a:xfrm>
        </p:spPr>
      </p:pic>
      <p:sp>
        <p:nvSpPr>
          <p:cNvPr id="5" name="Ovale Legende 4"/>
          <p:cNvSpPr/>
          <p:nvPr/>
        </p:nvSpPr>
        <p:spPr>
          <a:xfrm>
            <a:off x="431320" y="1440611"/>
            <a:ext cx="5072333" cy="3856008"/>
          </a:xfrm>
          <a:prstGeom prst="wedgeEllipseCallout">
            <a:avLst>
              <a:gd name="adj1" fmla="val 55708"/>
              <a:gd name="adj2" fmla="val -511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 err="1"/>
              <a:t>Guäd</a:t>
            </a:r>
            <a:r>
              <a:rPr lang="de-DE" sz="3600" dirty="0"/>
              <a:t> dass mir ä Bier </a:t>
            </a:r>
            <a:r>
              <a:rPr lang="de-DE" sz="3600" dirty="0" err="1"/>
              <a:t>mitgnumme</a:t>
            </a:r>
            <a:r>
              <a:rPr lang="de-DE" sz="3600" dirty="0"/>
              <a:t> </a:t>
            </a:r>
            <a:r>
              <a:rPr lang="de-DE" sz="3600" dirty="0" err="1"/>
              <a:t>hän</a:t>
            </a:r>
            <a:r>
              <a:rPr lang="de-DE" sz="3600" dirty="0"/>
              <a:t>. </a:t>
            </a:r>
            <a:r>
              <a:rPr lang="de-DE" sz="3600" dirty="0" err="1"/>
              <a:t>Doh</a:t>
            </a:r>
            <a:r>
              <a:rPr lang="de-DE" sz="3600" dirty="0"/>
              <a:t> </a:t>
            </a:r>
            <a:r>
              <a:rPr lang="de-DE" sz="3600" dirty="0" err="1"/>
              <a:t>gits</a:t>
            </a:r>
            <a:r>
              <a:rPr lang="de-DE" sz="3600" dirty="0"/>
              <a:t> nu en Kaffee- </a:t>
            </a:r>
            <a:r>
              <a:rPr lang="de-DE" sz="3600" dirty="0" err="1"/>
              <a:t>un</a:t>
            </a:r>
            <a:r>
              <a:rPr lang="de-DE" sz="3600" dirty="0"/>
              <a:t> en Cola-Automat!</a:t>
            </a:r>
          </a:p>
        </p:txBody>
      </p:sp>
    </p:spTree>
    <p:extLst>
      <p:ext uri="{BB962C8B-B14F-4D97-AF65-F5344CB8AC3E}">
        <p14:creationId xmlns:p14="http://schemas.microsoft.com/office/powerpoint/2010/main" val="152266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2011" y="376686"/>
            <a:ext cx="9875520" cy="839638"/>
          </a:xfrm>
        </p:spPr>
        <p:txBody>
          <a:bodyPr/>
          <a:lstStyle/>
          <a:p>
            <a:pPr algn="ctr"/>
            <a:r>
              <a:rPr lang="de-DE" dirty="0"/>
              <a:t>Mit de </a:t>
            </a:r>
            <a:r>
              <a:rPr lang="de-DE" dirty="0" err="1"/>
              <a:t>Schauinslandbahn</a:t>
            </a:r>
            <a:r>
              <a:rPr lang="de-DE" dirty="0"/>
              <a:t> de Berg </a:t>
            </a:r>
            <a:r>
              <a:rPr lang="de-DE" dirty="0" err="1"/>
              <a:t>nuf</a:t>
            </a:r>
            <a:r>
              <a:rPr lang="de-DE" dirty="0"/>
              <a:t>!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754" y="1328468"/>
            <a:ext cx="2998893" cy="4932108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1242" y="1328468"/>
            <a:ext cx="3537057" cy="492731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1305" y="1328468"/>
            <a:ext cx="2474485" cy="4932108"/>
          </a:xfrm>
          <a:prstGeom prst="rect">
            <a:avLst/>
          </a:prstGeom>
        </p:spPr>
      </p:pic>
      <p:sp>
        <p:nvSpPr>
          <p:cNvPr id="7" name="Richtungspfeil 6"/>
          <p:cNvSpPr/>
          <p:nvPr/>
        </p:nvSpPr>
        <p:spPr>
          <a:xfrm>
            <a:off x="1634465" y="5719313"/>
            <a:ext cx="9282023" cy="77637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/>
              <a:t>Jede Gondel mit </a:t>
            </a:r>
            <a:r>
              <a:rPr lang="de-DE" sz="3200" dirty="0" err="1"/>
              <a:t>ner</a:t>
            </a:r>
            <a:r>
              <a:rPr lang="de-DE" sz="3200" dirty="0"/>
              <a:t> anderen Verpflegung</a:t>
            </a:r>
          </a:p>
        </p:txBody>
      </p:sp>
    </p:spTree>
    <p:extLst>
      <p:ext uri="{BB962C8B-B14F-4D97-AF65-F5344CB8AC3E}">
        <p14:creationId xmlns:p14="http://schemas.microsoft.com/office/powerpoint/2010/main" val="329184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 rot="20813914">
            <a:off x="-60637" y="549094"/>
            <a:ext cx="4671204" cy="1356360"/>
          </a:xfrm>
        </p:spPr>
        <p:txBody>
          <a:bodyPr/>
          <a:lstStyle/>
          <a:p>
            <a:pPr algn="ctr"/>
            <a:r>
              <a:rPr lang="de-DE" dirty="0"/>
              <a:t>Frühstück mit toller Aussicht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31905">
            <a:off x="1286818" y="1842280"/>
            <a:ext cx="3397325" cy="4529766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2333" y="581198"/>
            <a:ext cx="5578713" cy="556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71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46517" y="393939"/>
            <a:ext cx="9875520" cy="744747"/>
          </a:xfrm>
        </p:spPr>
        <p:txBody>
          <a:bodyPr/>
          <a:lstStyle/>
          <a:p>
            <a:r>
              <a:rPr lang="de-DE" dirty="0" err="1"/>
              <a:t>Un</a:t>
            </a:r>
            <a:r>
              <a:rPr lang="de-DE" dirty="0"/>
              <a:t> </a:t>
            </a:r>
            <a:r>
              <a:rPr lang="de-DE" dirty="0" err="1"/>
              <a:t>eini</a:t>
            </a:r>
            <a:r>
              <a:rPr lang="de-DE" dirty="0"/>
              <a:t> </a:t>
            </a:r>
            <a:r>
              <a:rPr lang="de-DE" dirty="0" err="1"/>
              <a:t>hät</a:t>
            </a:r>
            <a:r>
              <a:rPr lang="de-DE" dirty="0"/>
              <a:t> sich ganz einseitig ernährt: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946" y="1138686"/>
            <a:ext cx="4260235" cy="5316014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30237">
            <a:off x="7703855" y="2343288"/>
            <a:ext cx="3429951" cy="3307014"/>
          </a:xfrm>
          <a:prstGeom prst="rect">
            <a:avLst/>
          </a:prstGeom>
        </p:spPr>
      </p:pic>
      <p:sp>
        <p:nvSpPr>
          <p:cNvPr id="7" name="Eingekerbter Pfeil nach rechts 6"/>
          <p:cNvSpPr/>
          <p:nvPr/>
        </p:nvSpPr>
        <p:spPr>
          <a:xfrm>
            <a:off x="5158596" y="4235569"/>
            <a:ext cx="2941608" cy="1302589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/>
              <a:t>Nachschub!</a:t>
            </a:r>
          </a:p>
        </p:txBody>
      </p:sp>
    </p:spTree>
    <p:extLst>
      <p:ext uri="{BB962C8B-B14F-4D97-AF65-F5344CB8AC3E}">
        <p14:creationId xmlns:p14="http://schemas.microsoft.com/office/powerpoint/2010/main" val="365017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3080" y="445698"/>
            <a:ext cx="11041811" cy="925902"/>
          </a:xfrm>
        </p:spPr>
        <p:txBody>
          <a:bodyPr/>
          <a:lstStyle/>
          <a:p>
            <a:r>
              <a:rPr lang="de-DE" dirty="0" err="1"/>
              <a:t>Un</a:t>
            </a:r>
            <a:r>
              <a:rPr lang="de-DE" dirty="0"/>
              <a:t> dann  hieß es schick </a:t>
            </a:r>
            <a:r>
              <a:rPr lang="de-DE" dirty="0" err="1"/>
              <a:t>aziehä</a:t>
            </a:r>
            <a:r>
              <a:rPr lang="de-DE" dirty="0"/>
              <a:t> </a:t>
            </a:r>
            <a:r>
              <a:rPr lang="de-DE" dirty="0" err="1"/>
              <a:t>un</a:t>
            </a:r>
            <a:r>
              <a:rPr lang="de-DE" dirty="0"/>
              <a:t> </a:t>
            </a:r>
            <a:r>
              <a:rPr lang="de-DE" dirty="0" err="1"/>
              <a:t>gued</a:t>
            </a:r>
            <a:r>
              <a:rPr lang="de-DE" dirty="0"/>
              <a:t> </a:t>
            </a:r>
            <a:r>
              <a:rPr lang="de-DE" dirty="0" err="1"/>
              <a:t>zuhere</a:t>
            </a:r>
            <a:r>
              <a:rPr lang="de-DE" dirty="0"/>
              <a:t>: 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4967" y="1371600"/>
            <a:ext cx="8958665" cy="5112589"/>
          </a:xfrm>
        </p:spPr>
      </p:pic>
    </p:spTree>
    <p:extLst>
      <p:ext uri="{BB962C8B-B14F-4D97-AF65-F5344CB8AC3E}">
        <p14:creationId xmlns:p14="http://schemas.microsoft.com/office/powerpoint/2010/main" val="161599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540" y="1355785"/>
            <a:ext cx="9165726" cy="5155721"/>
          </a:xfrm>
        </p:spPr>
      </p:pic>
      <p:sp>
        <p:nvSpPr>
          <p:cNvPr id="5" name="Wolkenförmige Legende 4"/>
          <p:cNvSpPr/>
          <p:nvPr/>
        </p:nvSpPr>
        <p:spPr>
          <a:xfrm>
            <a:off x="5408762" y="609600"/>
            <a:ext cx="2484408" cy="1492370"/>
          </a:xfrm>
          <a:prstGeom prst="cloudCallout">
            <a:avLst>
              <a:gd name="adj1" fmla="val -15625"/>
              <a:gd name="adj2" fmla="val 763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/>
              <a:t>Des wird cool!</a:t>
            </a:r>
          </a:p>
        </p:txBody>
      </p:sp>
      <p:sp>
        <p:nvSpPr>
          <p:cNvPr id="7" name="Wolkenförmige Legende 6"/>
          <p:cNvSpPr/>
          <p:nvPr/>
        </p:nvSpPr>
        <p:spPr>
          <a:xfrm>
            <a:off x="207034" y="129397"/>
            <a:ext cx="4201064" cy="1836564"/>
          </a:xfrm>
          <a:prstGeom prst="cloudCallout">
            <a:avLst>
              <a:gd name="adj1" fmla="val -11395"/>
              <a:gd name="adj2" fmla="val 57751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/>
              <a:t>Wie war jetzt </a:t>
            </a:r>
            <a:r>
              <a:rPr lang="de-DE" sz="2400" dirty="0" err="1"/>
              <a:t>numol</a:t>
            </a:r>
            <a:r>
              <a:rPr lang="de-DE" sz="2400" dirty="0"/>
              <a:t> die Nummer </a:t>
            </a:r>
            <a:r>
              <a:rPr lang="de-DE" sz="2400" dirty="0" err="1"/>
              <a:t>fu</a:t>
            </a:r>
            <a:r>
              <a:rPr lang="de-DE" sz="2400" dirty="0"/>
              <a:t>  </a:t>
            </a:r>
            <a:r>
              <a:rPr lang="de-DE" sz="2400" dirty="0" err="1"/>
              <a:t>miene</a:t>
            </a:r>
            <a:r>
              <a:rPr lang="de-DE" sz="2400" dirty="0"/>
              <a:t> Kollege in de Uni?</a:t>
            </a:r>
          </a:p>
        </p:txBody>
      </p:sp>
      <p:sp>
        <p:nvSpPr>
          <p:cNvPr id="8" name="Wolkenförmige Legende 7"/>
          <p:cNvSpPr/>
          <p:nvPr/>
        </p:nvSpPr>
        <p:spPr>
          <a:xfrm>
            <a:off x="8816197" y="4359215"/>
            <a:ext cx="3257909" cy="2395268"/>
          </a:xfrm>
          <a:prstGeom prst="cloudCallout">
            <a:avLst>
              <a:gd name="adj1" fmla="val -43937"/>
              <a:gd name="adj2" fmla="val -45904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 err="1"/>
              <a:t>Negschd</a:t>
            </a:r>
            <a:r>
              <a:rPr lang="de-DE" sz="2800" dirty="0"/>
              <a:t> </a:t>
            </a:r>
            <a:r>
              <a:rPr lang="de-DE" sz="2800" dirty="0" err="1"/>
              <a:t>mol</a:t>
            </a:r>
            <a:r>
              <a:rPr lang="de-DE" sz="2800" dirty="0"/>
              <a:t> </a:t>
            </a:r>
            <a:r>
              <a:rPr lang="de-DE" sz="2800" dirty="0" err="1"/>
              <a:t>nimmi</a:t>
            </a:r>
            <a:r>
              <a:rPr lang="de-DE" sz="2800" dirty="0"/>
              <a:t> </a:t>
            </a:r>
            <a:r>
              <a:rPr lang="de-DE" sz="2800" dirty="0" err="1"/>
              <a:t>liäber</a:t>
            </a:r>
            <a:r>
              <a:rPr lang="de-DE" sz="2800" dirty="0"/>
              <a:t> wieder de Bus</a:t>
            </a:r>
          </a:p>
        </p:txBody>
      </p:sp>
      <p:sp>
        <p:nvSpPr>
          <p:cNvPr id="9" name="Wolkenförmige Legende 8"/>
          <p:cNvSpPr/>
          <p:nvPr/>
        </p:nvSpPr>
        <p:spPr>
          <a:xfrm>
            <a:off x="1064562" y="3364876"/>
            <a:ext cx="3599452" cy="1750588"/>
          </a:xfrm>
          <a:prstGeom prst="cloudCallout">
            <a:avLst>
              <a:gd name="adj1" fmla="val 24287"/>
              <a:gd name="adj2" fmla="val -687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/>
              <a:t>Hoffentlich wird </a:t>
            </a:r>
            <a:r>
              <a:rPr lang="de-DE" sz="2400" dirty="0" err="1"/>
              <a:t>uf</a:t>
            </a:r>
            <a:r>
              <a:rPr lang="de-DE" sz="2400" dirty="0"/>
              <a:t> de Strecke </a:t>
            </a:r>
            <a:r>
              <a:rPr lang="de-DE" sz="2400" dirty="0" err="1"/>
              <a:t>it</a:t>
            </a:r>
            <a:r>
              <a:rPr lang="de-DE" sz="2400" dirty="0"/>
              <a:t> blitzt.</a:t>
            </a:r>
          </a:p>
        </p:txBody>
      </p:sp>
      <p:sp>
        <p:nvSpPr>
          <p:cNvPr id="10" name="Wolkenförmige Legende 9"/>
          <p:cNvSpPr/>
          <p:nvPr/>
        </p:nvSpPr>
        <p:spPr>
          <a:xfrm>
            <a:off x="7828151" y="940279"/>
            <a:ext cx="4161925" cy="1899968"/>
          </a:xfrm>
          <a:prstGeom prst="cloudCallout">
            <a:avLst>
              <a:gd name="adj1" fmla="val -62687"/>
              <a:gd name="adj2" fmla="val 42809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/>
              <a:t>Ich fahr </a:t>
            </a:r>
            <a:r>
              <a:rPr lang="de-DE" sz="2400" dirty="0" err="1"/>
              <a:t>eifach</a:t>
            </a:r>
            <a:r>
              <a:rPr lang="de-DE" sz="2400" dirty="0"/>
              <a:t> ganz </a:t>
            </a:r>
            <a:r>
              <a:rPr lang="de-DE" sz="2400" dirty="0" err="1"/>
              <a:t>hinde</a:t>
            </a:r>
            <a:r>
              <a:rPr lang="de-DE" sz="2400" dirty="0"/>
              <a:t>, dann kann mich keiner überhole</a:t>
            </a:r>
          </a:p>
        </p:txBody>
      </p:sp>
    </p:spTree>
    <p:extLst>
      <p:ext uri="{BB962C8B-B14F-4D97-AF65-F5344CB8AC3E}">
        <p14:creationId xmlns:p14="http://schemas.microsoft.com/office/powerpoint/2010/main" val="166712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64370" y="2188234"/>
            <a:ext cx="4132052" cy="1356360"/>
          </a:xfrm>
        </p:spPr>
        <p:txBody>
          <a:bodyPr/>
          <a:lstStyle/>
          <a:p>
            <a:pPr algn="ctr"/>
            <a:r>
              <a:rPr lang="de-DE" dirty="0" err="1"/>
              <a:t>Un</a:t>
            </a:r>
            <a:r>
              <a:rPr lang="de-DE" dirty="0"/>
              <a:t> los </a:t>
            </a:r>
            <a:r>
              <a:rPr lang="de-DE" dirty="0" err="1"/>
              <a:t>goht‘s</a:t>
            </a:r>
            <a:r>
              <a:rPr lang="de-DE" dirty="0"/>
              <a:t>!</a:t>
            </a:r>
            <a:br>
              <a:rPr lang="de-DE" dirty="0"/>
            </a:br>
            <a:r>
              <a:rPr lang="de-DE" dirty="0"/>
              <a:t>Als de Berg </a:t>
            </a:r>
            <a:r>
              <a:rPr lang="de-DE" dirty="0" err="1"/>
              <a:t>nab</a:t>
            </a:r>
            <a:r>
              <a:rPr lang="de-DE" dirty="0"/>
              <a:t>!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8940" y="462950"/>
            <a:ext cx="3372389" cy="5995359"/>
          </a:xfrm>
        </p:spPr>
      </p:pic>
    </p:spTree>
    <p:extLst>
      <p:ext uri="{BB962C8B-B14F-4D97-AF65-F5344CB8AC3E}">
        <p14:creationId xmlns:p14="http://schemas.microsoft.com/office/powerpoint/2010/main" val="334981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052" y="474453"/>
            <a:ext cx="10495416" cy="5903672"/>
          </a:xfrm>
        </p:spPr>
      </p:pic>
    </p:spTree>
    <p:extLst>
      <p:ext uri="{BB962C8B-B14F-4D97-AF65-F5344CB8AC3E}">
        <p14:creationId xmlns:p14="http://schemas.microsoft.com/office/powerpoint/2010/main" val="233341485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306" y="738997"/>
            <a:ext cx="3265098" cy="2633932"/>
          </a:xfrm>
        </p:spPr>
        <p:txBody>
          <a:bodyPr/>
          <a:lstStyle/>
          <a:p>
            <a:pPr algn="ctr"/>
            <a:r>
              <a:rPr lang="de-DE" dirty="0" err="1"/>
              <a:t>Kurzi</a:t>
            </a:r>
            <a:r>
              <a:rPr lang="de-DE" dirty="0"/>
              <a:t> </a:t>
            </a:r>
            <a:r>
              <a:rPr lang="de-DE" dirty="0" err="1"/>
              <a:t>Paus</a:t>
            </a:r>
            <a:r>
              <a:rPr lang="de-DE" dirty="0"/>
              <a:t> zum </a:t>
            </a:r>
            <a:r>
              <a:rPr lang="de-DE" dirty="0" err="1"/>
              <a:t>Verschnufä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3925" y="677174"/>
            <a:ext cx="7179733" cy="4038600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3666226"/>
            <a:ext cx="5064665" cy="284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4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 rot="1282779">
            <a:off x="6504317" y="1394603"/>
            <a:ext cx="5141344" cy="1356360"/>
          </a:xfrm>
        </p:spPr>
        <p:txBody>
          <a:bodyPr/>
          <a:lstStyle/>
          <a:p>
            <a:r>
              <a:rPr lang="de-DE" dirty="0"/>
              <a:t>Herbstkränze basteln </a:t>
            </a:r>
            <a:br>
              <a:rPr lang="de-DE" dirty="0"/>
            </a:br>
            <a:r>
              <a:rPr lang="de-DE" dirty="0"/>
              <a:t>mit de Jugend: 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070" y="2959434"/>
            <a:ext cx="3598904" cy="3033623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043" y="668379"/>
            <a:ext cx="4185277" cy="558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66515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DF5327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63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446C221D-F63F-4DD8-B509-CFE168687BF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TM03457444[[fn=Fundament]]</Template>
  <TotalTime>0</TotalTime>
  <Words>1133</Words>
  <Application>Microsoft Office PowerPoint</Application>
  <PresentationFormat>Breitbild</PresentationFormat>
  <Paragraphs>189</Paragraphs>
  <Slides>106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106</vt:i4>
      </vt:variant>
    </vt:vector>
  </HeadingPairs>
  <TitlesOfParts>
    <vt:vector size="110" baseType="lpstr">
      <vt:lpstr>Bradley Hand ITC</vt:lpstr>
      <vt:lpstr>Corbel</vt:lpstr>
      <vt:lpstr>Kristen ITC</vt:lpstr>
      <vt:lpstr>Basis</vt:lpstr>
      <vt:lpstr>PowerPoint-Präsentation</vt:lpstr>
      <vt:lpstr>D‘ Fasnet-Zwerge </vt:lpstr>
      <vt:lpstr>Die sieben Zwerge</vt:lpstr>
      <vt:lpstr>Isere Jungs ware aber au it schlächt!</vt:lpstr>
      <vt:lpstr>Zwar it uf de Bühne, aber am Weizestand:</vt:lpstr>
      <vt:lpstr>Gege später sogar mit ner   eigeneChoreografie … in de Bar!</vt:lpstr>
      <vt:lpstr>Bi manche war aber au mol d‘Luft rus</vt:lpstr>
      <vt:lpstr>Un dann isch sogar nu Fusioniert worre:</vt:lpstr>
      <vt:lpstr>Isere Jugend hät sich nadierlich au präsentiert:</vt:lpstr>
      <vt:lpstr>Ehrungen für 10 Jahre Trachtegruppe: </vt:lpstr>
      <vt:lpstr>Im März dann Kameradschaftsobend:</vt:lpstr>
      <vt:lpstr>kleine Stärkung zwischedurch</vt:lpstr>
      <vt:lpstr>Und hoch die Tasse!</vt:lpstr>
      <vt:lpstr>Dann hän mir is ufs schiäßä vorbereitet:</vt:lpstr>
      <vt:lpstr>… dann ganz eifach ins Schwarze treffe!</vt:lpstr>
      <vt:lpstr>PowerPoint-Präsentation</vt:lpstr>
      <vt:lpstr>Zamme hucke im Proberaum </vt:lpstr>
      <vt:lpstr>Mit leckerem Wurschdsalod un Elsässer </vt:lpstr>
      <vt:lpstr>Basteln vor Ostern  mit de Kinder: </vt:lpstr>
      <vt:lpstr>Unsere Jüngschte hän ihre Tracht kriägt: </vt:lpstr>
      <vt:lpstr>Uftritt im BASF im April </vt:lpstr>
      <vt:lpstr>Noch em Uftritt hänge mir immer nu weng ab: </vt:lpstr>
      <vt:lpstr>Im April isch unsere Vroni 50 worre:</vt:lpstr>
      <vt:lpstr>Danke für d‘Iladung</vt:lpstr>
      <vt:lpstr>Lagebesprechung  „Tanz in den Mai“</vt:lpstr>
      <vt:lpstr>Gege später: </vt:lpstr>
      <vt:lpstr>Ufbau Bar:</vt:lpstr>
      <vt:lpstr>PowerPoint-Präsentation</vt:lpstr>
      <vt:lpstr>PowerPoint-Präsentation</vt:lpstr>
      <vt:lpstr>So jetz fähle nur nu d‘Gäschd</vt:lpstr>
      <vt:lpstr>En Ehre-Platz für‘s Ehre-Mitglied:</vt:lpstr>
      <vt:lpstr>Alles im Eimer  … dank Emil!</vt:lpstr>
      <vt:lpstr>Zwischendurch war Zit für … </vt:lpstr>
      <vt:lpstr>PowerPoint-Präsentation</vt:lpstr>
      <vt:lpstr>PowerPoint-Präsentation</vt:lpstr>
      <vt:lpstr>PowerPoint-Präsentation</vt:lpstr>
      <vt:lpstr>Nix leichter als des – oder?</vt:lpstr>
      <vt:lpstr>Un numol: </vt:lpstr>
      <vt:lpstr>Aber zu zweit goht  alles besser: </vt:lpstr>
      <vt:lpstr>Uf jeden Fall hän mir viel Spaß kah in de Küchi </vt:lpstr>
      <vt:lpstr>Un nadierlich au am Getränkestand:</vt:lpstr>
      <vt:lpstr>Un it zu vugässe:</vt:lpstr>
      <vt:lpstr>PowerPoint-Präsentation</vt:lpstr>
      <vt:lpstr>Un jedes Johr ä Bild,  des keines Komentars bedarf: </vt:lpstr>
      <vt:lpstr>Auftritt vor em Pfarrhof im Mai</vt:lpstr>
      <vt:lpstr>Aber erschdmol hieß es warte  </vt:lpstr>
      <vt:lpstr>PowerPoint-Präsentation</vt:lpstr>
      <vt:lpstr>Gemeinsame Uftritte biete immer widder Gelegenheit in Kontakt z‘kumme:</vt:lpstr>
      <vt:lpstr>Un weil Nordic Walking widder mol vor de Tür g‘stande isch,  hän mir au mol defier träniert:</vt:lpstr>
      <vt:lpstr>PowerPoint-Präsentation</vt:lpstr>
      <vt:lpstr>…un mir sin g‘laufe bis es dunkel worre isch!</vt:lpstr>
      <vt:lpstr>Ups, wer hät den de Emil g‘weckt?</vt:lpstr>
      <vt:lpstr>… mir hän dann au lecker Frühstück kriägt:</vt:lpstr>
      <vt:lpstr>S‘ war richtig g‘miätlich!</vt:lpstr>
      <vt:lpstr>PowerPoint-Präsentation</vt:lpstr>
      <vt:lpstr>Fronleichnam</vt:lpstr>
      <vt:lpstr>Prost!</vt:lpstr>
      <vt:lpstr>Prost!</vt:lpstr>
      <vt:lpstr>Ä weng voll</vt:lpstr>
      <vt:lpstr>Corpus Delikti</vt:lpstr>
      <vt:lpstr>Nu en runde Geburtstag:</vt:lpstr>
      <vt:lpstr>Feiern  mit der Jugend!</vt:lpstr>
      <vt:lpstr>Nordic Walking Gipfel</vt:lpstr>
      <vt:lpstr>PowerPoint-Präsentation</vt:lpstr>
      <vt:lpstr>PowerPoint-Präsentation</vt:lpstr>
      <vt:lpstr>… un numol ä Gruppäfoto: </vt:lpstr>
      <vt:lpstr>Mit Elan unterwegs…</vt:lpstr>
      <vt:lpstr>Zielgerade</vt:lpstr>
      <vt:lpstr>…oder als Interesse-Gruppe…</vt:lpstr>
      <vt:lpstr>…oder als Paar…</vt:lpstr>
      <vt:lpstr>… oder in netter Begleitung!</vt:lpstr>
      <vt:lpstr>„After-Show-Party“ am Bierstand</vt:lpstr>
      <vt:lpstr>Zur Belohnung  gabs wie immer  s‘Speckvesper!</vt:lpstr>
      <vt:lpstr>Zeltlager mit de Trachtenkinder Juli 2018</vt:lpstr>
      <vt:lpstr>PowerPoint-Präsentation</vt:lpstr>
      <vt:lpstr>Essen,  kuscheln  und  Spiele:</vt:lpstr>
      <vt:lpstr>Zwischedurch  ä Abkühlung</vt:lpstr>
      <vt:lpstr>PowerPoint-Präsentation</vt:lpstr>
      <vt:lpstr>Mit ´nem Eis in die Sommerpause:</vt:lpstr>
      <vt:lpstr>Uftritt Waldfest Titisee</vt:lpstr>
      <vt:lpstr>PowerPoint-Präsentation</vt:lpstr>
      <vt:lpstr>18. September 2017</vt:lpstr>
      <vt:lpstr>Winzerfeschd &amp; Kreistrachtefeschd  in Augge</vt:lpstr>
      <vt:lpstr>Hilfe bim Täfele trage:</vt:lpstr>
      <vt:lpstr>PowerPoint-Präsentation</vt:lpstr>
      <vt:lpstr>PowerPoint-Präsentation</vt:lpstr>
      <vt:lpstr>Ehrung für 5 Johr bi de Kindertrachte-Gruppe</vt:lpstr>
      <vt:lpstr>Usflug</vt:lpstr>
      <vt:lpstr>PowerPoint-Präsentation</vt:lpstr>
      <vt:lpstr>PowerPoint-Präsentation</vt:lpstr>
      <vt:lpstr>Mit de Schauinslandbahn de Berg nuf!</vt:lpstr>
      <vt:lpstr>Frühstück mit toller Aussicht</vt:lpstr>
      <vt:lpstr>Un eini hät sich ganz einseitig ernährt:</vt:lpstr>
      <vt:lpstr>Un dann  hieß es schick aziehä un gued zuhere: </vt:lpstr>
      <vt:lpstr>PowerPoint-Präsentation</vt:lpstr>
      <vt:lpstr>Un los goht‘s! Als de Berg nab!</vt:lpstr>
      <vt:lpstr>PowerPoint-Präsentation</vt:lpstr>
      <vt:lpstr>Kurzi Paus zum Verschnufä</vt:lpstr>
      <vt:lpstr>Herbstkränze basteln  mit de Jugend: </vt:lpstr>
      <vt:lpstr>Sägen und bohren zur Weihnachtszeit:</vt:lpstr>
      <vt:lpstr>… und immer en subere Proberaum! Bäh!</vt:lpstr>
      <vt:lpstr>Ganz entspannt bim Uftritt bim Henslerhof: </vt:lpstr>
      <vt:lpstr>Abordnung bi de Bürgermeisterwahl: </vt:lpstr>
      <vt:lpstr>So des war‘s mol wieder!</vt:lpstr>
      <vt:lpstr>Für‘s Protokoll:  D‘Grischdiane isch it de einzig Paparazzi im Vurein: 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Christiane</dc:creator>
  <cp:lastModifiedBy>Markus Schuler</cp:lastModifiedBy>
  <cp:revision>85</cp:revision>
  <dcterms:created xsi:type="dcterms:W3CDTF">2018-01-20T16:02:54Z</dcterms:created>
  <dcterms:modified xsi:type="dcterms:W3CDTF">2019-04-07T12:27:17Z</dcterms:modified>
</cp:coreProperties>
</file>