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376" r:id="rId4"/>
    <p:sldId id="258" r:id="rId5"/>
    <p:sldId id="259" r:id="rId6"/>
    <p:sldId id="260" r:id="rId7"/>
    <p:sldId id="263" r:id="rId8"/>
    <p:sldId id="261" r:id="rId9"/>
    <p:sldId id="377" r:id="rId10"/>
    <p:sldId id="378" r:id="rId11"/>
    <p:sldId id="379" r:id="rId12"/>
    <p:sldId id="262" r:id="rId13"/>
    <p:sldId id="264" r:id="rId14"/>
    <p:sldId id="265" r:id="rId15"/>
    <p:sldId id="266" r:id="rId16"/>
    <p:sldId id="271" r:id="rId17"/>
    <p:sldId id="267" r:id="rId18"/>
    <p:sldId id="269" r:id="rId19"/>
    <p:sldId id="272" r:id="rId20"/>
    <p:sldId id="273" r:id="rId21"/>
    <p:sldId id="274" r:id="rId22"/>
    <p:sldId id="275" r:id="rId23"/>
    <p:sldId id="282" r:id="rId24"/>
    <p:sldId id="278" r:id="rId25"/>
    <p:sldId id="279" r:id="rId26"/>
    <p:sldId id="280" r:id="rId27"/>
    <p:sldId id="281" r:id="rId28"/>
    <p:sldId id="283" r:id="rId29"/>
    <p:sldId id="284" r:id="rId30"/>
    <p:sldId id="375" r:id="rId31"/>
    <p:sldId id="285" r:id="rId32"/>
    <p:sldId id="286" r:id="rId33"/>
    <p:sldId id="328" r:id="rId34"/>
    <p:sldId id="327" r:id="rId35"/>
    <p:sldId id="329" r:id="rId36"/>
    <p:sldId id="287" r:id="rId37"/>
    <p:sldId id="288" r:id="rId38"/>
    <p:sldId id="297" r:id="rId39"/>
    <p:sldId id="294" r:id="rId40"/>
    <p:sldId id="295" r:id="rId41"/>
    <p:sldId id="296" r:id="rId42"/>
    <p:sldId id="289" r:id="rId43"/>
    <p:sldId id="298" r:id="rId44"/>
    <p:sldId id="290" r:id="rId45"/>
    <p:sldId id="291" r:id="rId46"/>
    <p:sldId id="292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7" r:id="rId55"/>
    <p:sldId id="306" r:id="rId56"/>
    <p:sldId id="311" r:id="rId57"/>
    <p:sldId id="308" r:id="rId58"/>
    <p:sldId id="309" r:id="rId59"/>
    <p:sldId id="380" r:id="rId60"/>
    <p:sldId id="396" r:id="rId61"/>
    <p:sldId id="381" r:id="rId62"/>
    <p:sldId id="312" r:id="rId63"/>
    <p:sldId id="316" r:id="rId64"/>
    <p:sldId id="317" r:id="rId65"/>
    <p:sldId id="313" r:id="rId66"/>
    <p:sldId id="382" r:id="rId67"/>
    <p:sldId id="383" r:id="rId68"/>
    <p:sldId id="384" r:id="rId69"/>
    <p:sldId id="310" r:id="rId70"/>
    <p:sldId id="318" r:id="rId71"/>
    <p:sldId id="319" r:id="rId72"/>
    <p:sldId id="320" r:id="rId73"/>
    <p:sldId id="321" r:id="rId74"/>
    <p:sldId id="331" r:id="rId75"/>
    <p:sldId id="330" r:id="rId76"/>
    <p:sldId id="322" r:id="rId77"/>
    <p:sldId id="323" r:id="rId78"/>
    <p:sldId id="324" r:id="rId79"/>
    <p:sldId id="325" r:id="rId80"/>
    <p:sldId id="333" r:id="rId81"/>
    <p:sldId id="397" r:id="rId82"/>
    <p:sldId id="334" r:id="rId83"/>
    <p:sldId id="335" r:id="rId84"/>
    <p:sldId id="336" r:id="rId85"/>
    <p:sldId id="332" r:id="rId86"/>
    <p:sldId id="386" r:id="rId87"/>
    <p:sldId id="38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88" r:id="rId96"/>
    <p:sldId id="389" r:id="rId97"/>
    <p:sldId id="390" r:id="rId98"/>
    <p:sldId id="345" r:id="rId99"/>
    <p:sldId id="346" r:id="rId100"/>
    <p:sldId id="347" r:id="rId101"/>
    <p:sldId id="348" r:id="rId102"/>
    <p:sldId id="350" r:id="rId103"/>
    <p:sldId id="351" r:id="rId104"/>
    <p:sldId id="364" r:id="rId105"/>
    <p:sldId id="392" r:id="rId106"/>
    <p:sldId id="393" r:id="rId107"/>
    <p:sldId id="394" r:id="rId108"/>
    <p:sldId id="395" r:id="rId109"/>
    <p:sldId id="352" r:id="rId110"/>
    <p:sldId id="355" r:id="rId111"/>
    <p:sldId id="356" r:id="rId112"/>
    <p:sldId id="357" r:id="rId113"/>
    <p:sldId id="358" r:id="rId114"/>
    <p:sldId id="359" r:id="rId115"/>
    <p:sldId id="360" r:id="rId116"/>
    <p:sldId id="361" r:id="rId117"/>
    <p:sldId id="366" r:id="rId118"/>
    <p:sldId id="365" r:id="rId119"/>
    <p:sldId id="367" r:id="rId120"/>
    <p:sldId id="368" r:id="rId121"/>
    <p:sldId id="369" r:id="rId122"/>
    <p:sldId id="374" r:id="rId123"/>
    <p:sldId id="370" r:id="rId124"/>
    <p:sldId id="372" r:id="rId125"/>
    <p:sldId id="371" r:id="rId126"/>
    <p:sldId id="373" r:id="rId127"/>
    <p:sldId id="398" r:id="rId128"/>
    <p:sldId id="276" r:id="rId129"/>
    <p:sldId id="277" r:id="rId130"/>
    <p:sldId id="337" r:id="rId131"/>
    <p:sldId id="354" r:id="rId132"/>
    <p:sldId id="363" r:id="rId133"/>
    <p:sldId id="270" r:id="rId134"/>
    <p:sldId id="362" r:id="rId135"/>
    <p:sldId id="400" r:id="rId136"/>
    <p:sldId id="399" r:id="rId13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3" autoAdjust="0"/>
  </p:normalViewPr>
  <p:slideViewPr>
    <p:cSldViewPr>
      <p:cViewPr varScale="1">
        <p:scale>
          <a:sx n="67" d="100"/>
          <a:sy n="67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B6BB-E2CE-44A5-AA29-32E2EDA34C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693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0748-3E62-4E38-A6AD-A66C80E1EB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18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C4D4-1B42-447B-91E3-D5673B6221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318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14EB-A447-40FA-A103-C8E110B4D3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0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E71C-5662-4291-BB53-67B4B52B72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334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8366-15E6-4CFD-8737-FD6471DD02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7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DC79-CFBF-4CD4-AB5C-F97551213E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730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0B28-3EE8-4334-B090-D4640EDABC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60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C024-3C34-4977-A8BD-CE69BD900E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49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1A47-D8BE-4E36-BF39-475C5653BB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66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540F-2107-4680-A101-BD09E4247A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99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B50292-9AD5-45B4-8E20-8D0A1D5B58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7" Type="http://schemas.openxmlformats.org/officeDocument/2006/relationships/image" Target="../media/image160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 ?><Relationships xmlns="http://schemas.openxmlformats.org/package/2006/relationships"><Relationship Id="rId2" Target="../media/image18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 ?><Relationships xmlns="http://schemas.openxmlformats.org/package/2006/relationships"><Relationship Id="rId3" Target="../media/image197.jpeg" Type="http://schemas.openxmlformats.org/officeDocument/2006/relationships/image"/><Relationship Id="rId2" Target="../media/image19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 ?><Relationships xmlns="http://schemas.openxmlformats.org/package/2006/relationships"><Relationship Id="rId3" Target="../media/image203.jpeg" Type="http://schemas.openxmlformats.org/officeDocument/2006/relationships/image"/><Relationship Id="rId2" Target="../media/image20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 ?><Relationships xmlns="http://schemas.openxmlformats.org/package/2006/relationships"><Relationship Id="rId3" Target="../media/image141.jpeg" Type="http://schemas.openxmlformats.org/officeDocument/2006/relationships/image"/><Relationship Id="rId2" Target="../media/image14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 ?><Relationships xmlns="http://schemas.openxmlformats.org/package/2006/relationships"><Relationship Id="rId3" Target="../media/image146.jpeg" Type="http://schemas.openxmlformats.org/officeDocument/2006/relationships/image"/><Relationship Id="rId2" Target="../media/image145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48.jpeg" Type="http://schemas.openxmlformats.org/officeDocument/2006/relationships/image"/><Relationship Id="rId4" Target="../media/image147.jpeg" Type="http://schemas.openxmlformats.org/officeDocument/2006/relationships/image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 ?><Relationships xmlns="http://schemas.openxmlformats.org/package/2006/relationships"><Relationship Id="rId3" Target="../media/image151.jpeg" Type="http://schemas.openxmlformats.org/officeDocument/2006/relationships/image"/><Relationship Id="rId2" Target="../media/image15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313" y="347663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de-DE" altLang="de-DE" sz="7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Unser Jahr</a:t>
            </a:r>
          </a:p>
        </p:txBody>
      </p:sp>
      <p:sp>
        <p:nvSpPr>
          <p:cNvPr id="2051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052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053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054" name="AutoShape 13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2055" name="Picture 15" descr="Bild in Originalgröße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427537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913"/>
            <a:ext cx="5986463" cy="113188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Mir </a:t>
            </a:r>
            <a:r>
              <a:rPr lang="de-DE" dirty="0" err="1" smtClean="0"/>
              <a:t>hän</a:t>
            </a:r>
            <a:r>
              <a:rPr lang="de-DE" dirty="0" smtClean="0"/>
              <a:t> fleißig tanzt…</a:t>
            </a:r>
            <a:endParaRPr lang="de-DE" dirty="0"/>
          </a:p>
        </p:txBody>
      </p:sp>
      <p:pic>
        <p:nvPicPr>
          <p:cNvPr id="1126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201613" y="1724025"/>
            <a:ext cx="4895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692275" y="5661025"/>
            <a:ext cx="81724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>… </a:t>
            </a:r>
            <a:r>
              <a:rPr lang="de-DE" dirty="0" err="1" smtClean="0"/>
              <a:t>un</a:t>
            </a:r>
            <a:r>
              <a:rPr lang="de-DE" dirty="0" smtClean="0"/>
              <a:t> au lecker </a:t>
            </a:r>
            <a:r>
              <a:rPr lang="de-DE" dirty="0" err="1" smtClean="0"/>
              <a:t>gegesse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126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"/>
          <a:stretch>
            <a:fillRect/>
          </a:stretch>
        </p:blipFill>
        <p:spPr bwMode="auto">
          <a:xfrm rot="572709">
            <a:off x="5378450" y="1657350"/>
            <a:ext cx="3314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sz="3600" dirty="0" err="1" smtClean="0"/>
              <a:t>Selli</a:t>
            </a:r>
            <a:r>
              <a:rPr lang="de-DE" sz="3600" dirty="0" smtClean="0"/>
              <a:t> wo mit </a:t>
            </a:r>
            <a:r>
              <a:rPr lang="de-DE" sz="3600" dirty="0" err="1" smtClean="0"/>
              <a:t>em</a:t>
            </a:r>
            <a:r>
              <a:rPr lang="de-DE" sz="3600" dirty="0" smtClean="0"/>
              <a:t> Auto </a:t>
            </a:r>
            <a:r>
              <a:rPr lang="de-DE" sz="3600" dirty="0" err="1" smtClean="0"/>
              <a:t>gfahre</a:t>
            </a:r>
            <a:r>
              <a:rPr lang="de-DE" sz="3600" dirty="0" smtClean="0"/>
              <a:t> sin, </a:t>
            </a:r>
            <a:br>
              <a:rPr lang="de-DE" sz="3600" dirty="0" smtClean="0"/>
            </a:br>
            <a:r>
              <a:rPr lang="de-DE" sz="3600" dirty="0" err="1" smtClean="0"/>
              <a:t>hän</a:t>
            </a:r>
            <a:r>
              <a:rPr lang="de-DE" sz="3600" dirty="0" smtClean="0"/>
              <a:t> halt am Bierstand warte </a:t>
            </a:r>
            <a:r>
              <a:rPr lang="de-DE" sz="3600" dirty="0" err="1" smtClean="0"/>
              <a:t>mieäße</a:t>
            </a:r>
            <a:r>
              <a:rPr lang="de-DE" sz="3600" dirty="0" smtClean="0"/>
              <a:t>!</a:t>
            </a:r>
            <a:endParaRPr lang="de-DE" sz="3600" dirty="0"/>
          </a:p>
        </p:txBody>
      </p:sp>
      <p:pic>
        <p:nvPicPr>
          <p:cNvPr id="10342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9"/>
          <a:stretch>
            <a:fillRect/>
          </a:stretch>
        </p:blipFill>
        <p:spPr bwMode="auto">
          <a:xfrm>
            <a:off x="298450" y="1557338"/>
            <a:ext cx="8712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200" y="381000"/>
            <a:ext cx="4546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Dann ab zur Aufstellung:</a:t>
            </a:r>
            <a:endParaRPr lang="de-DE" dirty="0"/>
          </a:p>
        </p:txBody>
      </p:sp>
      <p:pic>
        <p:nvPicPr>
          <p:cNvPr id="10445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"/>
          <a:stretch>
            <a:fillRect/>
          </a:stretch>
        </p:blipFill>
        <p:spPr bwMode="auto">
          <a:xfrm>
            <a:off x="457200" y="333375"/>
            <a:ext cx="3024188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Ovale Legende 3"/>
          <p:cNvSpPr>
            <a:spLocks noChangeArrowheads="1"/>
          </p:cNvSpPr>
          <p:nvPr/>
        </p:nvSpPr>
        <p:spPr bwMode="auto">
          <a:xfrm>
            <a:off x="2916238" y="1989138"/>
            <a:ext cx="2951162" cy="2520950"/>
          </a:xfrm>
          <a:prstGeom prst="wedgeEllipseCallout">
            <a:avLst>
              <a:gd name="adj1" fmla="val -53162"/>
              <a:gd name="adj2" fmla="val -5615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de-DE" altLang="de-DE" sz="2400"/>
              <a:t>Des soll wohl en Scherz si, dass ihr kein Gurt debi hän????</a:t>
            </a:r>
          </a:p>
        </p:txBody>
      </p:sp>
      <p:pic>
        <p:nvPicPr>
          <p:cNvPr id="104453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6"/>
          <a:stretch>
            <a:fillRect/>
          </a:stretch>
        </p:blipFill>
        <p:spPr bwMode="auto">
          <a:xfrm rot="733763">
            <a:off x="5951538" y="1981200"/>
            <a:ext cx="25923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Ellipse 5"/>
          <p:cNvSpPr>
            <a:spLocks noChangeArrowheads="1"/>
          </p:cNvSpPr>
          <p:nvPr/>
        </p:nvSpPr>
        <p:spPr bwMode="auto">
          <a:xfrm rot="-1073939">
            <a:off x="3573463" y="5502275"/>
            <a:ext cx="3013075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Schäm dich!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607">
            <a:off x="6477000" y="352425"/>
            <a:ext cx="244792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40">
            <a:off x="6372225" y="3644900"/>
            <a:ext cx="23764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6216">
            <a:off x="298450" y="608013"/>
            <a:ext cx="27352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811588"/>
            <a:ext cx="27368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98438"/>
            <a:ext cx="266858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70263"/>
            <a:ext cx="23764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Zur Belohnung durfte dann nu Karussell </a:t>
            </a:r>
            <a:r>
              <a:rPr lang="de-DE" dirty="0" err="1" smtClean="0"/>
              <a:t>g‘fahre</a:t>
            </a:r>
            <a:r>
              <a:rPr lang="de-DE" dirty="0" smtClean="0"/>
              <a:t> </a:t>
            </a:r>
            <a:r>
              <a:rPr lang="de-DE" dirty="0" err="1" smtClean="0"/>
              <a:t>werre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649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Ellipse 2"/>
          <p:cNvSpPr>
            <a:spLocks noChangeArrowheads="1"/>
          </p:cNvSpPr>
          <p:nvPr/>
        </p:nvSpPr>
        <p:spPr bwMode="auto">
          <a:xfrm rot="1006316">
            <a:off x="6475413" y="4445000"/>
            <a:ext cx="2557462" cy="20891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Diä zwei hän grad nu so ni basst </a:t>
            </a:r>
            <a:r>
              <a:rPr lang="de-DE" altLang="de-DE" sz="2400">
                <a:sym typeface="Wingdings" panose="05000000000000000000" pitchFamily="2" charset="2"/>
              </a:rPr>
              <a:t>!</a:t>
            </a: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Lecker </a:t>
            </a:r>
            <a:r>
              <a:rPr lang="de-DE" dirty="0" err="1" smtClean="0"/>
              <a:t>Zwieblkuche</a:t>
            </a:r>
            <a:r>
              <a:rPr lang="de-DE" dirty="0" smtClean="0"/>
              <a:t> esse im </a:t>
            </a:r>
            <a:r>
              <a:rPr lang="de-DE" dirty="0" err="1" smtClean="0"/>
              <a:t>Cafe</a:t>
            </a:r>
            <a:r>
              <a:rPr lang="de-DE" dirty="0" smtClean="0"/>
              <a:t> Simon</a:t>
            </a:r>
            <a:endParaRPr lang="de-DE" dirty="0"/>
          </a:p>
        </p:txBody>
      </p:sp>
      <p:pic>
        <p:nvPicPr>
          <p:cNvPr id="10752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844675"/>
            <a:ext cx="831691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Ellipse 3"/>
          <p:cNvSpPr>
            <a:spLocks noChangeArrowheads="1"/>
          </p:cNvSpPr>
          <p:nvPr/>
        </p:nvSpPr>
        <p:spPr bwMode="auto">
          <a:xfrm rot="-695940">
            <a:off x="250825" y="1428750"/>
            <a:ext cx="1873250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Gucke!</a:t>
            </a:r>
          </a:p>
        </p:txBody>
      </p:sp>
      <p:sp>
        <p:nvSpPr>
          <p:cNvPr id="107525" name="Ellipse 4"/>
          <p:cNvSpPr>
            <a:spLocks noChangeArrowheads="1"/>
          </p:cNvSpPr>
          <p:nvPr/>
        </p:nvSpPr>
        <p:spPr bwMode="auto">
          <a:xfrm rot="1222455">
            <a:off x="6588125" y="1484313"/>
            <a:ext cx="2016125" cy="774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Mache!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1042988" y="2133600"/>
            <a:ext cx="288925" cy="6477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1476375" y="2060575"/>
            <a:ext cx="1295400" cy="79533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07524" idx="5"/>
          </p:cNvCxnSpPr>
          <p:nvPr/>
        </p:nvCxnSpPr>
        <p:spPr bwMode="auto">
          <a:xfrm>
            <a:off x="1882775" y="1844675"/>
            <a:ext cx="1897063" cy="936625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 bwMode="auto">
          <a:xfrm>
            <a:off x="2105025" y="1752600"/>
            <a:ext cx="2251075" cy="10287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 bwMode="auto">
          <a:xfrm flipH="1">
            <a:off x="719138" y="2133600"/>
            <a:ext cx="36512" cy="158273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7524" idx="6"/>
          </p:cNvCxnSpPr>
          <p:nvPr/>
        </p:nvCxnSpPr>
        <p:spPr bwMode="auto">
          <a:xfrm>
            <a:off x="2105025" y="1563688"/>
            <a:ext cx="3592513" cy="10541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 flipH="1">
            <a:off x="6948488" y="2211388"/>
            <a:ext cx="334962" cy="56991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388" y="7302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sz="3600" dirty="0" smtClean="0"/>
              <a:t>Mit de Jugend an de glatte Wand </a:t>
            </a:r>
            <a:r>
              <a:rPr lang="de-DE" sz="3600" dirty="0" err="1" smtClean="0"/>
              <a:t>nuf</a:t>
            </a:r>
            <a:r>
              <a:rPr lang="de-DE" sz="3600" dirty="0" smtClean="0"/>
              <a:t>…</a:t>
            </a:r>
            <a:endParaRPr lang="de-DE" sz="3600" dirty="0"/>
          </a:p>
        </p:txBody>
      </p:sp>
      <p:pic>
        <p:nvPicPr>
          <p:cNvPr id="10854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17625"/>
            <a:ext cx="759618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433388" y="5486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sz="3600" dirty="0" smtClean="0"/>
              <a:t>Klettern in Emmendingen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4663" y="260350"/>
            <a:ext cx="4546600" cy="3479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Nach </a:t>
            </a:r>
            <a:r>
              <a:rPr lang="de-DE" dirty="0" err="1" smtClean="0"/>
              <a:t>ner</a:t>
            </a:r>
            <a:r>
              <a:rPr lang="de-DE" dirty="0" smtClean="0"/>
              <a:t> kleine Übungswand </a:t>
            </a:r>
            <a:br>
              <a:rPr lang="de-DE" dirty="0" smtClean="0"/>
            </a:br>
            <a:r>
              <a:rPr lang="de-DE" dirty="0" smtClean="0"/>
              <a:t>sin mir </a:t>
            </a:r>
            <a:r>
              <a:rPr lang="de-DE" dirty="0" err="1" smtClean="0"/>
              <a:t>uf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17 Meter </a:t>
            </a:r>
            <a:r>
              <a:rPr lang="de-DE" dirty="0" err="1" smtClean="0"/>
              <a:t>nuf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0957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350"/>
            <a:ext cx="360045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>
            <a:spLocks noChangeArrowheads="1"/>
          </p:cNvSpPr>
          <p:nvPr/>
        </p:nvSpPr>
        <p:spPr bwMode="auto">
          <a:xfrm>
            <a:off x="4932363" y="4581525"/>
            <a:ext cx="35274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Un des isch de Schuli, wo erschd it hät klettere welle!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2700338" y="3213100"/>
            <a:ext cx="2232025" cy="15113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500063"/>
            <a:ext cx="4835525" cy="13716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zum </a:t>
            </a:r>
            <a:r>
              <a:rPr lang="de-DE" dirty="0" err="1" smtClean="0"/>
              <a:t>Schluß</a:t>
            </a:r>
            <a:r>
              <a:rPr lang="de-DE" dirty="0" smtClean="0"/>
              <a:t>: richtig </a:t>
            </a:r>
            <a:r>
              <a:rPr lang="de-DE" dirty="0" err="1" smtClean="0"/>
              <a:t>Felseklettern</a:t>
            </a:r>
            <a:endParaRPr lang="de-DE" dirty="0"/>
          </a:p>
        </p:txBody>
      </p:sp>
      <p:pic>
        <p:nvPicPr>
          <p:cNvPr id="11059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/>
          <a:stretch>
            <a:fillRect/>
          </a:stretch>
        </p:blipFill>
        <p:spPr bwMode="auto">
          <a:xfrm>
            <a:off x="582613" y="2492375"/>
            <a:ext cx="363855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476250"/>
            <a:ext cx="32829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Ovale Legende 4"/>
          <p:cNvSpPr>
            <a:spLocks noChangeArrowheads="1"/>
          </p:cNvSpPr>
          <p:nvPr/>
        </p:nvSpPr>
        <p:spPr bwMode="auto">
          <a:xfrm>
            <a:off x="3492500" y="4287838"/>
            <a:ext cx="3240088" cy="2305050"/>
          </a:xfrm>
          <a:prstGeom prst="wedgeEllipseCallout">
            <a:avLst>
              <a:gd name="adj1" fmla="val -53958"/>
              <a:gd name="adj2" fmla="val -4706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So, jetzt bin ich faschd obe. Un wie kumm ich wieder nab?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88938"/>
            <a:ext cx="65516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/>
          <a:stretch>
            <a:fillRect/>
          </a:stretch>
        </p:blipFill>
        <p:spPr bwMode="auto">
          <a:xfrm rot="-1527710">
            <a:off x="5940425" y="4086225"/>
            <a:ext cx="26638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650" y="115888"/>
            <a:ext cx="8507413" cy="1371600"/>
          </a:xfrm>
        </p:spPr>
        <p:txBody>
          <a:bodyPr/>
          <a:lstStyle/>
          <a:p>
            <a:pPr>
              <a:defRPr/>
            </a:pPr>
            <a:r>
              <a:rPr lang="de-DE" sz="4000" dirty="0" err="1" smtClean="0"/>
              <a:t>S‘Stimmt</a:t>
            </a:r>
            <a:r>
              <a:rPr lang="de-DE" sz="4000" dirty="0" smtClean="0"/>
              <a:t> </a:t>
            </a:r>
            <a:r>
              <a:rPr lang="de-DE" sz="4000" dirty="0" err="1" smtClean="0"/>
              <a:t>it</a:t>
            </a:r>
            <a:r>
              <a:rPr lang="de-DE" sz="4000" dirty="0" smtClean="0"/>
              <a:t>, dass mir nur nu mit so </a:t>
            </a:r>
            <a:r>
              <a:rPr lang="de-DE" sz="4000" dirty="0" err="1" smtClean="0"/>
              <a:t>Warnweschde</a:t>
            </a:r>
            <a:r>
              <a:rPr lang="de-DE" sz="4000" dirty="0" smtClean="0"/>
              <a:t> </a:t>
            </a:r>
            <a:r>
              <a:rPr lang="de-DE" sz="4000" dirty="0" err="1" smtClean="0"/>
              <a:t>uf</a:t>
            </a:r>
            <a:r>
              <a:rPr lang="de-DE" sz="4000" dirty="0" smtClean="0"/>
              <a:t> </a:t>
            </a:r>
            <a:r>
              <a:rPr lang="de-DE" sz="4000" dirty="0" err="1" smtClean="0"/>
              <a:t>d‘Stroß</a:t>
            </a:r>
            <a:r>
              <a:rPr lang="de-DE" sz="4000" dirty="0" smtClean="0"/>
              <a:t> </a:t>
            </a:r>
            <a:r>
              <a:rPr lang="de-DE" sz="4000" dirty="0" err="1" smtClean="0"/>
              <a:t>dirfe</a:t>
            </a:r>
            <a:r>
              <a:rPr lang="de-DE" sz="4000" dirty="0" smtClean="0"/>
              <a:t>!</a:t>
            </a:r>
            <a:endParaRPr lang="de-DE" sz="4000" dirty="0"/>
          </a:p>
        </p:txBody>
      </p:sp>
      <p:pic>
        <p:nvPicPr>
          <p:cNvPr id="11264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7488"/>
            <a:ext cx="43910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395288" y="5229225"/>
            <a:ext cx="85074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sz="4000" dirty="0" smtClean="0"/>
              <a:t>Für </a:t>
            </a:r>
            <a:r>
              <a:rPr lang="de-DE" sz="4000" dirty="0" err="1" smtClean="0"/>
              <a:t>d‘Brauerrei</a:t>
            </a:r>
            <a:r>
              <a:rPr lang="de-DE" sz="4000" dirty="0" smtClean="0"/>
              <a:t>-Besichtigung </a:t>
            </a:r>
            <a:r>
              <a:rPr lang="de-DE" sz="4000" dirty="0" err="1" smtClean="0"/>
              <a:t>hän</a:t>
            </a:r>
            <a:r>
              <a:rPr lang="de-DE" sz="4000" dirty="0" smtClean="0"/>
              <a:t> mir </a:t>
            </a:r>
            <a:r>
              <a:rPr lang="de-DE" sz="4000" dirty="0" err="1" smtClean="0"/>
              <a:t>diä</a:t>
            </a:r>
            <a:r>
              <a:rPr lang="de-DE" sz="4000" dirty="0" smtClean="0"/>
              <a:t> </a:t>
            </a:r>
            <a:r>
              <a:rPr lang="de-DE" sz="4000" dirty="0" err="1" smtClean="0"/>
              <a:t>alege</a:t>
            </a:r>
            <a:r>
              <a:rPr lang="de-DE" sz="4000" dirty="0" smtClean="0"/>
              <a:t> </a:t>
            </a:r>
            <a:r>
              <a:rPr lang="de-DE" sz="4000" dirty="0" err="1" smtClean="0"/>
              <a:t>miäße</a:t>
            </a:r>
            <a:r>
              <a:rPr lang="de-DE" sz="4000" dirty="0" smtClean="0"/>
              <a:t>!</a:t>
            </a:r>
            <a:endParaRPr lang="de-DE" sz="4000" dirty="0"/>
          </a:p>
        </p:txBody>
      </p:sp>
      <p:sp>
        <p:nvSpPr>
          <p:cNvPr id="112645" name="Ellipse 2"/>
          <p:cNvSpPr>
            <a:spLocks noChangeArrowheads="1"/>
          </p:cNvSpPr>
          <p:nvPr/>
        </p:nvSpPr>
        <p:spPr bwMode="auto">
          <a:xfrm rot="-1324131">
            <a:off x="158750" y="1825625"/>
            <a:ext cx="3532188" cy="1584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Tagesusflug im Dezember nach Donaueschingen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6100" y="579438"/>
            <a:ext cx="4762500" cy="1871662"/>
          </a:xfrm>
        </p:spPr>
        <p:txBody>
          <a:bodyPr/>
          <a:lstStyle/>
          <a:p>
            <a:pPr>
              <a:defRPr/>
            </a:pPr>
            <a:r>
              <a:rPr lang="de-DE" sz="3200" dirty="0" err="1" smtClean="0"/>
              <a:t>D‘Jugendgruppe</a:t>
            </a:r>
            <a:r>
              <a:rPr lang="de-DE" sz="3200" dirty="0" smtClean="0"/>
              <a:t> </a:t>
            </a:r>
            <a:r>
              <a:rPr lang="de-DE" sz="3200" dirty="0" err="1" smtClean="0"/>
              <a:t>hät</a:t>
            </a:r>
            <a:r>
              <a:rPr lang="de-DE" sz="3200" dirty="0" smtClean="0"/>
              <a:t> en Mobile für de Hannes </a:t>
            </a:r>
            <a:r>
              <a:rPr lang="de-DE" sz="3200" dirty="0" err="1" smtClean="0"/>
              <a:t>gebastlt</a:t>
            </a:r>
            <a:r>
              <a:rPr lang="de-DE" sz="3200" dirty="0"/>
              <a:t>:</a:t>
            </a:r>
          </a:p>
        </p:txBody>
      </p:sp>
      <p:pic>
        <p:nvPicPr>
          <p:cNvPr id="1229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2184">
            <a:off x="455613" y="4122738"/>
            <a:ext cx="3024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3"/>
          <a:stretch>
            <a:fillRect/>
          </a:stretch>
        </p:blipFill>
        <p:spPr bwMode="auto">
          <a:xfrm>
            <a:off x="258763" y="260350"/>
            <a:ext cx="409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784475"/>
            <a:ext cx="45370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bgerundetes Rechteck 5"/>
          <p:cNvSpPr>
            <a:spLocks noChangeArrowheads="1"/>
          </p:cNvSpPr>
          <p:nvPr/>
        </p:nvSpPr>
        <p:spPr bwMode="auto">
          <a:xfrm>
            <a:off x="2466975" y="5635625"/>
            <a:ext cx="1873250" cy="803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/>
              <a:t>Spass häts gmacht </a:t>
            </a:r>
            <a:r>
              <a:rPr lang="de-DE" altLang="de-DE" sz="1800">
                <a:sym typeface="Wingdings" panose="05000000000000000000" pitchFamily="2" charset="2"/>
              </a:rPr>
              <a:t>!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817245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Wolkenförmige Legende 3"/>
          <p:cNvSpPr>
            <a:spLocks noChangeArrowheads="1"/>
          </p:cNvSpPr>
          <p:nvPr/>
        </p:nvSpPr>
        <p:spPr bwMode="auto">
          <a:xfrm>
            <a:off x="755650" y="188913"/>
            <a:ext cx="4895850" cy="2303462"/>
          </a:xfrm>
          <a:prstGeom prst="cloudCallout">
            <a:avLst>
              <a:gd name="adj1" fmla="val -22361"/>
              <a:gd name="adj2" fmla="val 1080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Jetz wo ich des so sähn hab ich ä Idee, wie ich mien alte Milchtank nutze kah!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522922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Aber mir </a:t>
            </a:r>
            <a:r>
              <a:rPr lang="de-DE" dirty="0" err="1" smtClean="0"/>
              <a:t>hän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nu </a:t>
            </a:r>
            <a:r>
              <a:rPr lang="de-DE" dirty="0" err="1" smtClean="0"/>
              <a:t>vum</a:t>
            </a:r>
            <a:r>
              <a:rPr lang="de-DE" dirty="0" smtClean="0"/>
              <a:t> Bier </a:t>
            </a:r>
            <a:r>
              <a:rPr lang="de-DE" dirty="0" err="1" smtClean="0"/>
              <a:t>gschwätzt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1571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407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381000"/>
            <a:ext cx="857885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Dann ab </a:t>
            </a:r>
            <a:r>
              <a:rPr lang="de-DE" dirty="0" err="1" smtClean="0"/>
              <a:t>uf</a:t>
            </a:r>
            <a:r>
              <a:rPr lang="de-DE" dirty="0" smtClean="0"/>
              <a:t> de Weihnachtsmarkt:</a:t>
            </a:r>
            <a:endParaRPr lang="de-DE" dirty="0"/>
          </a:p>
        </p:txBody>
      </p:sp>
      <p:pic>
        <p:nvPicPr>
          <p:cNvPr id="11571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62088"/>
            <a:ext cx="48958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4646613" y="4221163"/>
            <a:ext cx="4508500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sz="3200" dirty="0" smtClean="0"/>
              <a:t>Aber </a:t>
            </a:r>
            <a:r>
              <a:rPr lang="de-DE" sz="3200" dirty="0" err="1" smtClean="0"/>
              <a:t>immernu</a:t>
            </a:r>
            <a:r>
              <a:rPr lang="de-DE" sz="3200" dirty="0" smtClean="0"/>
              <a:t> unterm „Fürstenberg“-Schirm</a:t>
            </a:r>
            <a:endParaRPr lang="de-DE" sz="3200" dirty="0"/>
          </a:p>
        </p:txBody>
      </p:sp>
      <p:pic>
        <p:nvPicPr>
          <p:cNvPr id="11571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/>
          <a:stretch>
            <a:fillRect/>
          </a:stretch>
        </p:blipFill>
        <p:spPr bwMode="auto">
          <a:xfrm>
            <a:off x="241300" y="3429000"/>
            <a:ext cx="43227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Pfeil nach links 5"/>
          <p:cNvSpPr>
            <a:spLocks noChangeArrowheads="1"/>
          </p:cNvSpPr>
          <p:nvPr/>
        </p:nvSpPr>
        <p:spPr bwMode="auto">
          <a:xfrm rot="1486077">
            <a:off x="3590925" y="4098925"/>
            <a:ext cx="1441450" cy="790575"/>
          </a:xfrm>
          <a:prstGeom prst="leftArrow">
            <a:avLst>
              <a:gd name="adj1" fmla="val 50000"/>
              <a:gd name="adj2" fmla="val 501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674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573463"/>
            <a:ext cx="4681537" cy="1655762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S‘hät</a:t>
            </a:r>
            <a:r>
              <a:rPr lang="de-DE" dirty="0" smtClean="0"/>
              <a:t> </a:t>
            </a:r>
            <a:r>
              <a:rPr lang="de-DE" dirty="0" err="1" smtClean="0"/>
              <a:t>Glühwie</a:t>
            </a:r>
            <a:r>
              <a:rPr lang="de-DE" dirty="0" smtClean="0"/>
              <a:t> </a:t>
            </a:r>
            <a:r>
              <a:rPr lang="de-DE" dirty="0" err="1" smtClean="0"/>
              <a:t>gäh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116739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20713"/>
            <a:ext cx="5883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485900" y="4941888"/>
            <a:ext cx="18716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>… </a:t>
            </a:r>
            <a:r>
              <a:rPr lang="de-DE" dirty="0" err="1" smtClean="0"/>
              <a:t>un</a:t>
            </a:r>
            <a:r>
              <a:rPr lang="de-DE" dirty="0"/>
              <a:t>:</a:t>
            </a:r>
          </a:p>
        </p:txBody>
      </p:sp>
      <p:pic>
        <p:nvPicPr>
          <p:cNvPr id="117765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/>
          <a:stretch>
            <a:fillRect/>
          </a:stretch>
        </p:blipFill>
        <p:spPr bwMode="auto">
          <a:xfrm rot="937839">
            <a:off x="5081588" y="2687638"/>
            <a:ext cx="30146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am End </a:t>
            </a:r>
            <a:r>
              <a:rPr lang="de-DE" dirty="0" err="1"/>
              <a:t>v</a:t>
            </a:r>
            <a:r>
              <a:rPr lang="de-DE" dirty="0" err="1" smtClean="0"/>
              <a:t>um</a:t>
            </a:r>
            <a:r>
              <a:rPr lang="de-DE" dirty="0" smtClean="0"/>
              <a:t> </a:t>
            </a:r>
            <a:r>
              <a:rPr lang="de-DE" dirty="0" err="1" smtClean="0"/>
              <a:t>Johr</a:t>
            </a:r>
            <a:r>
              <a:rPr lang="de-DE" dirty="0" smtClean="0"/>
              <a:t> noch ä kleine </a:t>
            </a:r>
            <a:r>
              <a:rPr lang="de-DE" dirty="0" err="1" smtClean="0"/>
              <a:t>Wiehnächtsfeier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1878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14"/>
          <a:stretch>
            <a:fillRect/>
          </a:stretch>
        </p:blipFill>
        <p:spPr bwMode="auto">
          <a:xfrm>
            <a:off x="2124075" y="1989138"/>
            <a:ext cx="52673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08476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Dies </a:t>
            </a:r>
            <a:r>
              <a:rPr lang="de-DE" dirty="0" err="1" smtClean="0"/>
              <a:t>Johr</a:t>
            </a:r>
            <a:r>
              <a:rPr lang="de-DE" dirty="0" smtClean="0"/>
              <a:t> </a:t>
            </a:r>
            <a:r>
              <a:rPr lang="de-DE" dirty="0" err="1" smtClean="0"/>
              <a:t>hät</a:t>
            </a:r>
            <a:r>
              <a:rPr lang="de-DE" dirty="0" smtClean="0"/>
              <a:t> </a:t>
            </a:r>
            <a:r>
              <a:rPr lang="de-DE" dirty="0" err="1" smtClean="0"/>
              <a:t>mol</a:t>
            </a:r>
            <a:r>
              <a:rPr lang="de-DE" dirty="0" smtClean="0"/>
              <a:t> </a:t>
            </a:r>
            <a:r>
              <a:rPr lang="de-DE" dirty="0" err="1" smtClean="0"/>
              <a:t>d‘Vroni</a:t>
            </a:r>
            <a:r>
              <a:rPr lang="de-DE" dirty="0" smtClean="0"/>
              <a:t> de </a:t>
            </a:r>
            <a:r>
              <a:rPr lang="de-DE" dirty="0" err="1" smtClean="0"/>
              <a:t>Weckma</a:t>
            </a:r>
            <a:r>
              <a:rPr lang="de-DE" dirty="0" smtClean="0"/>
              <a:t> </a:t>
            </a:r>
            <a:r>
              <a:rPr lang="de-DE" dirty="0" err="1" smtClean="0"/>
              <a:t>aschniede</a:t>
            </a:r>
            <a:r>
              <a:rPr lang="de-DE" dirty="0" smtClean="0"/>
              <a:t> </a:t>
            </a:r>
            <a:r>
              <a:rPr lang="de-DE" dirty="0" err="1" smtClean="0"/>
              <a:t>dirfe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1981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"/>
          <a:stretch>
            <a:fillRect/>
          </a:stretch>
        </p:blipFill>
        <p:spPr bwMode="auto">
          <a:xfrm>
            <a:off x="2124075" y="476250"/>
            <a:ext cx="51117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30295">
            <a:off x="4932363" y="981075"/>
            <a:ext cx="3754437" cy="48482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Oh je, dann </a:t>
            </a:r>
            <a:r>
              <a:rPr lang="de-DE" dirty="0" err="1" smtClean="0"/>
              <a:t>isch</a:t>
            </a:r>
            <a:r>
              <a:rPr lang="de-DE" dirty="0" smtClean="0"/>
              <a:t> nu de Nikolaus </a:t>
            </a:r>
            <a:r>
              <a:rPr lang="de-DE" dirty="0" err="1" smtClean="0"/>
              <a:t>kumme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2083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834"/>
          <a:stretch>
            <a:fillRect/>
          </a:stretch>
        </p:blipFill>
        <p:spPr bwMode="auto">
          <a:xfrm>
            <a:off x="323850" y="1412875"/>
            <a:ext cx="4464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er ganz tolle, passende (!) Geschenke </a:t>
            </a:r>
            <a:r>
              <a:rPr lang="de-DE" dirty="0" err="1" smtClean="0"/>
              <a:t>mitbrocht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2185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16113"/>
            <a:ext cx="390048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975">
            <a:off x="5026025" y="2206625"/>
            <a:ext cx="32385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8757">
            <a:off x="500063" y="434975"/>
            <a:ext cx="39893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2"/>
          <a:stretch>
            <a:fillRect/>
          </a:stretch>
        </p:blipFill>
        <p:spPr bwMode="auto">
          <a:xfrm rot="440475">
            <a:off x="4525963" y="1720850"/>
            <a:ext cx="400843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D‘Vroni</a:t>
            </a:r>
            <a:r>
              <a:rPr lang="de-DE" dirty="0" smtClean="0"/>
              <a:t> </a:t>
            </a:r>
            <a:r>
              <a:rPr lang="de-DE" dirty="0" err="1" smtClean="0"/>
              <a:t>hät</a:t>
            </a:r>
            <a:r>
              <a:rPr lang="de-DE" dirty="0" smtClean="0"/>
              <a:t> was „Süßes“ </a:t>
            </a:r>
            <a:r>
              <a:rPr lang="de-DE" dirty="0" err="1" smtClean="0"/>
              <a:t>kriägt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ä </a:t>
            </a:r>
            <a:r>
              <a:rPr lang="de-DE" dirty="0" err="1" smtClean="0"/>
              <a:t>weng</a:t>
            </a:r>
            <a:r>
              <a:rPr lang="de-DE" dirty="0" smtClean="0"/>
              <a:t> Schokolade:</a:t>
            </a:r>
            <a:endParaRPr lang="de-DE" dirty="0"/>
          </a:p>
        </p:txBody>
      </p:sp>
      <p:pic>
        <p:nvPicPr>
          <p:cNvPr id="12390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7433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9608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Ellipse 4"/>
          <p:cNvSpPr>
            <a:spLocks noChangeArrowheads="1"/>
          </p:cNvSpPr>
          <p:nvPr/>
        </p:nvSpPr>
        <p:spPr bwMode="auto">
          <a:xfrm rot="-1091216">
            <a:off x="6383338" y="5113338"/>
            <a:ext cx="2532062" cy="14033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Jo!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Passt doch!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/>
              <a:t>Im April dann unser Kameradschaftsobend: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9950"/>
            <a:ext cx="8893175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mtClean="0"/>
              <a:t>Treffpunkt wo‘s nu hell war am Proberaum</a:t>
            </a:r>
          </a:p>
        </p:txBody>
      </p:sp>
      <p:sp>
        <p:nvSpPr>
          <p:cNvPr id="13316" name="AutoShape 5" descr="FJ0lr4+JdoUARnJ9LL7cT4Yf4HplC3VTjWvI0AAAAASUVORK5CYII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3317" name="AutoShape 7" descr="FJ0lr4+JdoUARnJ9LL7cT4Yf4HplC3VTjWvI0AAAAASUVORK5CYII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3318" name="Picture 8" descr="100_9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47750"/>
            <a:ext cx="6408738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705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Dann war da ja noch die </a:t>
            </a:r>
            <a:r>
              <a:rPr lang="de-DE" dirty="0" err="1" smtClean="0"/>
              <a:t>Hüüble</a:t>
            </a:r>
            <a:r>
              <a:rPr lang="de-DE" dirty="0" smtClean="0"/>
              <a:t>- Offensive-Aktion</a:t>
            </a:r>
            <a:endParaRPr lang="de-DE" dirty="0"/>
          </a:p>
        </p:txBody>
      </p:sp>
      <p:pic>
        <p:nvPicPr>
          <p:cNvPr id="12493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62642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Abgerundetes Rechteck 3"/>
          <p:cNvSpPr>
            <a:spLocks noChangeArrowheads="1"/>
          </p:cNvSpPr>
          <p:nvPr/>
        </p:nvSpPr>
        <p:spPr bwMode="auto">
          <a:xfrm rot="-665375">
            <a:off x="303213" y="3405188"/>
            <a:ext cx="3084512" cy="1582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Mir Wieber hän uns dann gli mol de Andi gschnappt.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31887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Doh</a:t>
            </a:r>
            <a:r>
              <a:rPr lang="de-DE" dirty="0" smtClean="0"/>
              <a:t> </a:t>
            </a:r>
            <a:r>
              <a:rPr lang="de-DE" dirty="0" err="1" smtClean="0"/>
              <a:t>hät</a:t>
            </a:r>
            <a:r>
              <a:rPr lang="de-DE" dirty="0" smtClean="0"/>
              <a:t> </a:t>
            </a:r>
            <a:r>
              <a:rPr lang="de-DE" dirty="0" err="1" smtClean="0"/>
              <a:t>d‘Vroni</a:t>
            </a:r>
            <a:r>
              <a:rPr lang="de-DE" dirty="0" smtClean="0"/>
              <a:t> nu </a:t>
            </a:r>
            <a:r>
              <a:rPr lang="de-DE" dirty="0" err="1" smtClean="0"/>
              <a:t>glacht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2595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150938"/>
            <a:ext cx="58515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395288" y="5568950"/>
            <a:ext cx="82296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jetzt die starke Jungs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688137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Ovale Legende 3"/>
          <p:cNvSpPr>
            <a:spLocks noChangeArrowheads="1"/>
          </p:cNvSpPr>
          <p:nvPr/>
        </p:nvSpPr>
        <p:spPr bwMode="auto">
          <a:xfrm>
            <a:off x="2916238" y="260350"/>
            <a:ext cx="3816350" cy="1727200"/>
          </a:xfrm>
          <a:prstGeom prst="wedgeEllipseCallout">
            <a:avLst>
              <a:gd name="adj1" fmla="val -4009"/>
              <a:gd name="adj2" fmla="val 868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Ups, ich heb mich doch besser feschd! S‘wackelt</a:t>
            </a:r>
            <a:r>
              <a:rPr lang="de-DE" altLang="de-DE" sz="18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3492500" cy="59277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Do </a:t>
            </a:r>
            <a:r>
              <a:rPr lang="de-DE" dirty="0" err="1" smtClean="0"/>
              <a:t>obe</a:t>
            </a:r>
            <a:r>
              <a:rPr lang="de-DE" dirty="0" smtClean="0"/>
              <a:t> </a:t>
            </a:r>
            <a:r>
              <a:rPr lang="de-DE" dirty="0" err="1" smtClean="0"/>
              <a:t>häts</a:t>
            </a:r>
            <a:r>
              <a:rPr lang="de-DE" dirty="0" smtClean="0"/>
              <a:t> ihr aber au </a:t>
            </a:r>
            <a:r>
              <a:rPr lang="de-DE" dirty="0" err="1" smtClean="0"/>
              <a:t>gfalle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2800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2" b="-427"/>
          <a:stretch>
            <a:fillRect/>
          </a:stretch>
        </p:blipFill>
        <p:spPr bwMode="auto">
          <a:xfrm>
            <a:off x="3779838" y="188913"/>
            <a:ext cx="51689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53736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Numol</a:t>
            </a:r>
            <a:r>
              <a:rPr lang="de-DE" dirty="0" smtClean="0"/>
              <a:t> en anderes Motiv:</a:t>
            </a:r>
            <a:endParaRPr lang="de-DE" dirty="0"/>
          </a:p>
        </p:txBody>
      </p:sp>
      <p:pic>
        <p:nvPicPr>
          <p:cNvPr id="12902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/>
          <a:stretch>
            <a:fillRect/>
          </a:stretch>
        </p:blipFill>
        <p:spPr bwMode="auto">
          <a:xfrm>
            <a:off x="1476375" y="333375"/>
            <a:ext cx="6408738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und noch eins…</a:t>
            </a:r>
            <a:endParaRPr lang="de-DE" dirty="0"/>
          </a:p>
        </p:txBody>
      </p:sp>
      <p:pic>
        <p:nvPicPr>
          <p:cNvPr id="13005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"/>
          <a:stretch>
            <a:fillRect/>
          </a:stretch>
        </p:blipFill>
        <p:spPr bwMode="auto">
          <a:xfrm>
            <a:off x="1187450" y="1412875"/>
            <a:ext cx="65738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 smtClean="0"/>
              <a:t>Und mit einem „älteren“ Bild </a:t>
            </a:r>
            <a:r>
              <a:rPr lang="de-DE" sz="2800" dirty="0" err="1" smtClean="0"/>
              <a:t>hän</a:t>
            </a:r>
            <a:r>
              <a:rPr lang="de-DE" sz="2800" dirty="0" smtClean="0"/>
              <a:t> mir dann de zweite Platz </a:t>
            </a:r>
            <a:r>
              <a:rPr lang="de-DE" sz="2800" dirty="0" err="1" smtClean="0"/>
              <a:t>gmacht</a:t>
            </a:r>
            <a:r>
              <a:rPr lang="de-DE" sz="2800" dirty="0" smtClean="0"/>
              <a:t>:</a:t>
            </a:r>
            <a:endParaRPr lang="de-DE" sz="2800" dirty="0"/>
          </a:p>
        </p:txBody>
      </p:sp>
      <p:pic>
        <p:nvPicPr>
          <p:cNvPr id="13005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30363"/>
            <a:ext cx="61214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277813" y="5732463"/>
            <a:ext cx="82296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sz="2800" dirty="0" smtClean="0"/>
              <a:t>Aber Spaß </a:t>
            </a:r>
            <a:r>
              <a:rPr lang="de-DE" sz="2800" dirty="0" err="1" smtClean="0"/>
              <a:t>häts</a:t>
            </a:r>
            <a:r>
              <a:rPr lang="de-DE" sz="2800" dirty="0" smtClean="0"/>
              <a:t> </a:t>
            </a:r>
            <a:r>
              <a:rPr lang="de-DE" sz="2800" dirty="0" err="1" smtClean="0"/>
              <a:t>gmacht</a:t>
            </a:r>
            <a:r>
              <a:rPr lang="de-DE" sz="2800" dirty="0" smtClean="0"/>
              <a:t> </a:t>
            </a:r>
            <a:r>
              <a:rPr lang="de-DE" sz="2800" dirty="0" smtClean="0">
                <a:sym typeface="Wingdings" panose="05000000000000000000" pitchFamily="2" charset="2"/>
              </a:rPr>
              <a:t>!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8000"/>
            <a:ext cx="2713037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jetzt nu </a:t>
            </a:r>
            <a:endParaRPr lang="de-DE" dirty="0"/>
          </a:p>
        </p:txBody>
      </p:sp>
      <p:sp>
        <p:nvSpPr>
          <p:cNvPr id="7" name="Titel 3"/>
          <p:cNvSpPr txBox="1">
            <a:spLocks/>
          </p:cNvSpPr>
          <p:nvPr/>
        </p:nvSpPr>
        <p:spPr bwMode="auto">
          <a:xfrm>
            <a:off x="611188" y="4652963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>Sache, </a:t>
            </a:r>
            <a:r>
              <a:rPr lang="de-DE" dirty="0" err="1" smtClean="0"/>
              <a:t>diä</a:t>
            </a:r>
            <a:r>
              <a:rPr lang="de-DE" dirty="0" smtClean="0"/>
              <a:t> </a:t>
            </a:r>
            <a:r>
              <a:rPr lang="de-DE" dirty="0" err="1" smtClean="0"/>
              <a:t>ma</a:t>
            </a:r>
            <a:r>
              <a:rPr lang="de-DE" dirty="0" smtClean="0"/>
              <a:t> nu wisse sollte: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684213"/>
            <a:ext cx="3609975" cy="22399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 1.  Mir kenne au Wasserboiler fachmännisch repariere </a:t>
            </a:r>
            <a:r>
              <a:rPr lang="de-DE" altLang="de-DE" dirty="0" smtClean="0">
                <a:sym typeface="Wingdings" panose="05000000000000000000" pitchFamily="2" charset="2"/>
              </a:rPr>
              <a:t></a:t>
            </a:r>
            <a:endParaRPr lang="de-DE" altLang="de-DE" dirty="0" smtClean="0"/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04813"/>
            <a:ext cx="30638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44656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AutoShape 7"/>
          <p:cNvSpPr>
            <a:spLocks noChangeArrowheads="1"/>
          </p:cNvSpPr>
          <p:nvPr/>
        </p:nvSpPr>
        <p:spPr bwMode="auto">
          <a:xfrm rot="8028390">
            <a:off x="4036218" y="3786982"/>
            <a:ext cx="2703513" cy="431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516563"/>
            <a:ext cx="8229600" cy="7270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/>
              <a:t>Un wer vu is kann so was?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453548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Zwischenstopp bi s‘Leoe uf en „Schwarzwald-Tequila“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437063"/>
            <a:ext cx="3924300" cy="19431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err="1" smtClean="0"/>
              <a:t>Un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gli</a:t>
            </a:r>
            <a:r>
              <a:rPr lang="de-DE" altLang="de-DE" dirty="0" smtClean="0"/>
              <a:t> im Bild ein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echter Künstler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im Tequila trinken:</a:t>
            </a:r>
          </a:p>
        </p:txBody>
      </p:sp>
      <p:pic>
        <p:nvPicPr>
          <p:cNvPr id="14340" name="Picture 4" descr="100_9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37655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100_9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212">
            <a:off x="468313" y="1773238"/>
            <a:ext cx="30956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736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sz="3600" dirty="0" smtClean="0"/>
              <a:t>2. Mir </a:t>
            </a:r>
            <a:r>
              <a:rPr lang="de-DE" sz="3600" dirty="0" err="1" smtClean="0"/>
              <a:t>hän</a:t>
            </a:r>
            <a:r>
              <a:rPr lang="de-DE" sz="3600" dirty="0" smtClean="0"/>
              <a:t> tolle Unterstützung von Brigitte und Elke mit </a:t>
            </a:r>
            <a:r>
              <a:rPr lang="de-DE" sz="3600" dirty="0" err="1" smtClean="0"/>
              <a:t>Zitter</a:t>
            </a:r>
            <a:r>
              <a:rPr lang="de-DE" sz="3600" dirty="0" smtClean="0"/>
              <a:t> </a:t>
            </a:r>
            <a:r>
              <a:rPr lang="de-DE" sz="3600" dirty="0" err="1" smtClean="0"/>
              <a:t>kah</a:t>
            </a:r>
            <a:r>
              <a:rPr lang="de-DE" sz="3600" dirty="0" smtClean="0"/>
              <a:t>!</a:t>
            </a:r>
            <a:r>
              <a:rPr lang="de-DE" sz="3600" dirty="0"/>
              <a:t> </a:t>
            </a:r>
          </a:p>
        </p:txBody>
      </p:sp>
      <p:pic>
        <p:nvPicPr>
          <p:cNvPr id="13517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81000"/>
            <a:ext cx="66960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48">
            <a:off x="6804025" y="2708275"/>
            <a:ext cx="152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325" y="18891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3. Bi uns werde die Männer </a:t>
            </a:r>
            <a:r>
              <a:rPr lang="de-DE" dirty="0" err="1" smtClean="0"/>
              <a:t>uf</a:t>
            </a:r>
            <a:r>
              <a:rPr lang="de-DE" dirty="0" smtClean="0"/>
              <a:t> Hände </a:t>
            </a:r>
            <a:r>
              <a:rPr lang="de-DE" dirty="0" err="1" smtClean="0"/>
              <a:t>trait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3619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34536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35063"/>
            <a:ext cx="4332288" cy="4705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4. </a:t>
            </a:r>
            <a:r>
              <a:rPr lang="de-DE" dirty="0" err="1" smtClean="0"/>
              <a:t>Soooooo</a:t>
            </a:r>
            <a:r>
              <a:rPr lang="de-DE" dirty="0" smtClean="0"/>
              <a:t> wichtig </a:t>
            </a:r>
            <a:r>
              <a:rPr lang="de-DE" dirty="0" err="1" smtClean="0"/>
              <a:t>ischs</a:t>
            </a:r>
            <a:r>
              <a:rPr lang="de-DE" dirty="0" smtClean="0"/>
              <a:t> Putze </a:t>
            </a:r>
            <a:r>
              <a:rPr lang="de-DE" dirty="0" err="1" smtClean="0"/>
              <a:t>vum</a:t>
            </a:r>
            <a:r>
              <a:rPr lang="de-DE" dirty="0" smtClean="0"/>
              <a:t> Proberaum !</a:t>
            </a:r>
            <a:endParaRPr lang="de-DE" dirty="0"/>
          </a:p>
        </p:txBody>
      </p:sp>
      <p:pic>
        <p:nvPicPr>
          <p:cNvPr id="13721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3169"/>
          <a:stretch>
            <a:fillRect/>
          </a:stretch>
        </p:blipFill>
        <p:spPr bwMode="auto">
          <a:xfrm>
            <a:off x="4859338" y="554038"/>
            <a:ext cx="36004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Pfeil nach rechts 2"/>
          <p:cNvSpPr>
            <a:spLocks noChangeArrowheads="1"/>
          </p:cNvSpPr>
          <p:nvPr/>
        </p:nvSpPr>
        <p:spPr bwMode="auto">
          <a:xfrm>
            <a:off x="4140200" y="3573463"/>
            <a:ext cx="1789113" cy="431800"/>
          </a:xfrm>
          <a:prstGeom prst="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9366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dirty="0" smtClean="0"/>
              <a:t>5. Falsch </a:t>
            </a:r>
            <a:r>
              <a:rPr lang="de-DE" altLang="de-DE" sz="3600" dirty="0" err="1" smtClean="0"/>
              <a:t>isch</a:t>
            </a:r>
            <a:r>
              <a:rPr lang="de-DE" altLang="de-DE" sz="3600" dirty="0" smtClean="0"/>
              <a:t>, dass </a:t>
            </a:r>
            <a:r>
              <a:rPr lang="de-DE" altLang="de-DE" sz="3600" dirty="0" err="1" smtClean="0"/>
              <a:t>diä</a:t>
            </a:r>
            <a:r>
              <a:rPr lang="de-DE" altLang="de-DE" sz="3600" dirty="0" smtClean="0"/>
              <a:t> zwei </a:t>
            </a:r>
            <a:r>
              <a:rPr lang="de-DE" altLang="de-DE" sz="3600" dirty="0" err="1" smtClean="0"/>
              <a:t>gstritte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hän</a:t>
            </a:r>
            <a:r>
              <a:rPr lang="de-DE" altLang="de-DE" sz="3600" dirty="0" smtClean="0"/>
              <a:t>!</a:t>
            </a:r>
          </a:p>
        </p:txBody>
      </p:sp>
      <p:pic>
        <p:nvPicPr>
          <p:cNvPr id="137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5394325" cy="4054475"/>
          </a:xfrm>
          <a:noFill/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79388" y="5300663"/>
            <a:ext cx="8713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600" dirty="0" err="1" smtClean="0"/>
              <a:t>Wohr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isch</a:t>
            </a:r>
            <a:r>
              <a:rPr lang="de-DE" altLang="de-DE" sz="3600" dirty="0" smtClean="0"/>
              <a:t>, dass des die </a:t>
            </a:r>
            <a:r>
              <a:rPr lang="de-DE" altLang="de-DE" sz="3600" dirty="0" err="1" smtClean="0"/>
              <a:t>ledschde</a:t>
            </a:r>
            <a:r>
              <a:rPr lang="de-DE" altLang="de-DE" sz="3600" dirty="0" smtClean="0"/>
              <a:t> zwei bi de </a:t>
            </a:r>
            <a:r>
              <a:rPr lang="de-DE" altLang="de-DE" sz="3600" dirty="0" err="1" smtClean="0"/>
              <a:t>Generelaversammlung</a:t>
            </a:r>
            <a:r>
              <a:rPr lang="de-DE" altLang="de-DE" sz="3600" dirty="0" smtClean="0"/>
              <a:t> 2014 </a:t>
            </a:r>
            <a:r>
              <a:rPr lang="de-DE" altLang="de-DE" sz="3600" dirty="0" err="1" smtClean="0"/>
              <a:t>ware</a:t>
            </a:r>
            <a:r>
              <a:rPr lang="de-DE" altLang="de-DE" sz="36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381000"/>
            <a:ext cx="8578850" cy="13716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6. Mir </a:t>
            </a:r>
            <a:r>
              <a:rPr lang="de-DE" dirty="0" err="1" smtClean="0"/>
              <a:t>singä</a:t>
            </a:r>
            <a:r>
              <a:rPr lang="de-DE" dirty="0" smtClean="0"/>
              <a:t> au </a:t>
            </a:r>
            <a:r>
              <a:rPr lang="de-DE" dirty="0" err="1" smtClean="0"/>
              <a:t>mol</a:t>
            </a:r>
            <a:r>
              <a:rPr lang="de-DE" dirty="0" smtClean="0"/>
              <a:t> nachts ä Geburtstags-</a:t>
            </a:r>
            <a:r>
              <a:rPr lang="de-DE" dirty="0" err="1" smtClean="0"/>
              <a:t>Liädli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schickes per „</a:t>
            </a:r>
            <a:r>
              <a:rPr lang="de-DE" dirty="0" err="1" smtClean="0"/>
              <a:t>Wots</a:t>
            </a:r>
            <a:r>
              <a:rPr lang="de-DE" dirty="0" smtClean="0"/>
              <a:t> </a:t>
            </a:r>
            <a:r>
              <a:rPr lang="de-DE" dirty="0" err="1" smtClean="0"/>
              <a:t>Äb</a:t>
            </a:r>
            <a:r>
              <a:rPr lang="de-DE" dirty="0" smtClean="0"/>
              <a:t>“ in </a:t>
            </a:r>
            <a:r>
              <a:rPr lang="de-DE" dirty="0" err="1" smtClean="0"/>
              <a:t>d‘Schwiez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3926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51117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Legende 3"/>
          <p:cNvSpPr>
            <a:spLocks noChangeArrowheads="1"/>
          </p:cNvSpPr>
          <p:nvPr/>
        </p:nvSpPr>
        <p:spPr bwMode="auto">
          <a:xfrm>
            <a:off x="4284663" y="3789363"/>
            <a:ext cx="4679950" cy="2303462"/>
          </a:xfrm>
          <a:prstGeom prst="wedgeEllipseCallout">
            <a:avLst>
              <a:gd name="adj1" fmla="val -79440"/>
              <a:gd name="adj2" fmla="val -343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Ihr bruche it länger diskutiere! „Happy Birthday“ gits it uf Schwiezerdütsch</a:t>
            </a:r>
            <a:r>
              <a:rPr lang="de-DE" altLang="de-DE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30163"/>
            <a:ext cx="8686800" cy="735012"/>
          </a:xfrm>
        </p:spPr>
        <p:txBody>
          <a:bodyPr/>
          <a:lstStyle/>
          <a:p>
            <a:pPr>
              <a:defRPr/>
            </a:pPr>
            <a:r>
              <a:rPr lang="de-DE" sz="3600" dirty="0" smtClean="0"/>
              <a:t> So, </a:t>
            </a:r>
            <a:r>
              <a:rPr lang="de-DE" sz="3600" dirty="0" err="1" smtClean="0"/>
              <a:t>un</a:t>
            </a:r>
            <a:r>
              <a:rPr lang="de-DE" sz="3600" dirty="0" smtClean="0"/>
              <a:t> zum </a:t>
            </a:r>
            <a:r>
              <a:rPr lang="de-DE" sz="3600" dirty="0" err="1" smtClean="0"/>
              <a:t>Schluß</a:t>
            </a:r>
            <a:r>
              <a:rPr lang="de-DE" sz="3600" dirty="0" smtClean="0"/>
              <a:t> nu zu erwähne:</a:t>
            </a:r>
            <a:endParaRPr lang="de-DE" sz="3600" dirty="0"/>
          </a:p>
        </p:txBody>
      </p:sp>
      <p:pic>
        <p:nvPicPr>
          <p:cNvPr id="14029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/>
          <a:stretch>
            <a:fillRect/>
          </a:stretch>
        </p:blipFill>
        <p:spPr bwMode="auto">
          <a:xfrm>
            <a:off x="2627313" y="1812925"/>
            <a:ext cx="3649662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WordArt 2"/>
          <p:cNvSpPr>
            <a:spLocks noChangeArrowheads="1" noChangeShapeType="1" noTextEdit="1"/>
          </p:cNvSpPr>
          <p:nvPr/>
        </p:nvSpPr>
        <p:spPr bwMode="auto">
          <a:xfrm>
            <a:off x="885825" y="1330325"/>
            <a:ext cx="7273925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64149"/>
              </a:avLst>
            </a:prstTxWarp>
          </a:bodyPr>
          <a:lstStyle/>
          <a:p>
            <a:pPr algn="ctr"/>
            <a:r>
              <a:rPr lang="de-DE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9FFFF"/>
                </a:solidFill>
                <a:latin typeface="Dauphin"/>
              </a:rPr>
              <a:t>Pechvogel des Jahres 2014</a:t>
            </a:r>
          </a:p>
        </p:txBody>
      </p:sp>
      <p:pic>
        <p:nvPicPr>
          <p:cNvPr id="1402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511">
            <a:off x="684213" y="3681413"/>
            <a:ext cx="20193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3"/>
          <p:cNvSpPr>
            <a:spLocks noChangeArrowheads="1"/>
          </p:cNvSpPr>
          <p:nvPr/>
        </p:nvSpPr>
        <p:spPr bwMode="auto">
          <a:xfrm>
            <a:off x="684213" y="248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39271" name="Rectangle 4"/>
          <p:cNvSpPr>
            <a:spLocks noChangeArrowheads="1"/>
          </p:cNvSpPr>
          <p:nvPr/>
        </p:nvSpPr>
        <p:spPr bwMode="auto">
          <a:xfrm>
            <a:off x="684213" y="3224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 descr="E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9143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S‘hät au „Oschter-Tequila“ gäh: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65400"/>
            <a:ext cx="2962275" cy="25273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Schoko-Ei,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Puderzucker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und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Eierlikör!</a:t>
            </a:r>
          </a:p>
        </p:txBody>
      </p:sp>
      <p:pic>
        <p:nvPicPr>
          <p:cNvPr id="15364" name="Picture 4" descr="100_928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532447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5366" name="Picture 8" descr="Bild in Originalgröße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5097463"/>
            <a:ext cx="19446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Dä‘noch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ware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ma</a:t>
            </a:r>
            <a:r>
              <a:rPr lang="de-DE" altLang="de-DE" sz="4000" dirty="0" smtClean="0"/>
              <a:t> Esse im „Löwe“!</a:t>
            </a:r>
            <a:br>
              <a:rPr lang="de-DE" altLang="de-DE" sz="4000" dirty="0" smtClean="0"/>
            </a:br>
            <a:endParaRPr lang="de-DE" altLang="de-DE" sz="40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2060575"/>
            <a:ext cx="3683000" cy="28082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4000" dirty="0" err="1" smtClean="0"/>
              <a:t>Vum</a:t>
            </a:r>
            <a:r>
              <a:rPr lang="de-DE" altLang="de-DE" sz="4000" dirty="0" smtClean="0"/>
              <a:t> Esse hab ich </a:t>
            </a:r>
            <a:r>
              <a:rPr lang="de-DE" altLang="de-DE" sz="4000" dirty="0" err="1" smtClean="0"/>
              <a:t>kei</a:t>
            </a:r>
            <a:r>
              <a:rPr lang="de-DE" altLang="de-DE" sz="4000" dirty="0" smtClean="0"/>
              <a:t> Bild, aber </a:t>
            </a:r>
            <a:r>
              <a:rPr lang="de-DE" altLang="de-DE" sz="4000" dirty="0" err="1" smtClean="0"/>
              <a:t>vum</a:t>
            </a:r>
            <a:r>
              <a:rPr lang="de-DE" altLang="de-DE" sz="4000" dirty="0" smtClean="0"/>
              <a:t> Trinke </a:t>
            </a:r>
            <a:r>
              <a:rPr lang="de-DE" altLang="de-DE" sz="4000" dirty="0" smtClean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16388" name="Picture 4" descr="100_9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40544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7625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dirty="0" smtClean="0"/>
              <a:t>Weiter </a:t>
            </a:r>
            <a:r>
              <a:rPr lang="de-DE" altLang="de-DE" sz="4000" dirty="0" err="1" smtClean="0"/>
              <a:t>gings</a:t>
            </a:r>
            <a:r>
              <a:rPr lang="de-DE" altLang="de-DE" sz="4000" dirty="0" smtClean="0"/>
              <a:t> im Proberaum…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54977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3363">
            <a:off x="3924300" y="3933825"/>
            <a:ext cx="496728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392612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978400" cy="276066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mtClean="0"/>
              <a:t>Lecker Nachtisch-Buffett im Proberaum: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897">
            <a:off x="3781425" y="1020763"/>
            <a:ext cx="4189413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9" descr="ANd9GcQAuDIW2iDVYFRsI28n03VIii19Hv1qsgALmkItyVUPJ3G8P3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2014 C 0.10816 -0.02014 0.16424 0.03588 0.16424 0.10486 C 0.16424 0.17384 0.10816 0.22986 0.03924 0.22986 C -0.02969 0.22986 -0.08576 0.17384 -0.08576 0.10486 C -0.08576 0.03588 -0.02969 -0.02014 0.03924 -0.02014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De Manni hät für is ä </a:t>
            </a:r>
            <a:br>
              <a:rPr lang="de-DE" altLang="de-DE" sz="4000" smtClean="0"/>
            </a:br>
            <a:r>
              <a:rPr lang="de-DE" altLang="de-DE" sz="4000" smtClean="0"/>
              <a:t>Tisch-Curling baut. </a:t>
            </a:r>
            <a:br>
              <a:rPr lang="de-DE" altLang="de-DE" sz="4000" smtClean="0"/>
            </a:br>
            <a:r>
              <a:rPr lang="de-DE" altLang="de-DE" sz="4000" smtClean="0"/>
              <a:t>Un dann hän mir um de Titel gspielt …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5532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2876550" cy="3825875"/>
          </a:xfrm>
          <a:noFill/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90837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27305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 rot="899335">
            <a:off x="5867400" y="333375"/>
            <a:ext cx="2828925" cy="2036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de-DE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empus Sans ITC" panose="04020404030D07020202" pitchFamily="82" charset="0"/>
              </a:rPr>
              <a:t>Tisch-Curling </a:t>
            </a:r>
          </a:p>
          <a:p>
            <a:pPr algn="ctr"/>
            <a:r>
              <a:rPr lang="de-DE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empus Sans ITC" panose="04020404030D07020202" pitchFamily="82" charset="0"/>
              </a:rPr>
              <a:t>Masters 2014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589588"/>
            <a:ext cx="4067175" cy="10080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dirty="0" err="1" smtClean="0"/>
              <a:t>Un</a:t>
            </a:r>
            <a:r>
              <a:rPr lang="de-DE" altLang="de-DE" sz="4000" dirty="0" smtClean="0"/>
              <a:t> los </a:t>
            </a:r>
            <a:r>
              <a:rPr lang="de-DE" altLang="de-DE" sz="4000" dirty="0" err="1" smtClean="0"/>
              <a:t>goht‘s</a:t>
            </a:r>
            <a:r>
              <a:rPr lang="de-DE" altLang="de-DE" sz="4000" dirty="0" smtClean="0"/>
              <a:t>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5761038" cy="11715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dirty="0" smtClean="0"/>
              <a:t>Mit de Jugendgruppe mit de Fackle ins neue </a:t>
            </a:r>
            <a:r>
              <a:rPr lang="de-DE" altLang="de-DE" sz="3600" dirty="0" err="1" smtClean="0"/>
              <a:t>Johr</a:t>
            </a:r>
            <a:r>
              <a:rPr lang="de-DE" altLang="de-DE" sz="3600" dirty="0" smtClean="0"/>
              <a:t>!</a:t>
            </a:r>
          </a:p>
        </p:txBody>
      </p:sp>
      <p:pic>
        <p:nvPicPr>
          <p:cNvPr id="307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41751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 rot="782821">
            <a:off x="5292725" y="1844675"/>
            <a:ext cx="3354388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7788"/>
            <a:ext cx="8964613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dirty="0" smtClean="0"/>
              <a:t>…</a:t>
            </a:r>
            <a:r>
              <a:rPr lang="de-DE" altLang="de-DE" sz="3600" dirty="0" err="1" smtClean="0"/>
              <a:t>doh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hän</a:t>
            </a:r>
            <a:r>
              <a:rPr lang="de-DE" altLang="de-DE" sz="3600" dirty="0" smtClean="0"/>
              <a:t> Ehepaar </a:t>
            </a:r>
            <a:r>
              <a:rPr lang="de-DE" altLang="de-DE" sz="3600" dirty="0" err="1" smtClean="0"/>
              <a:t>gegeänander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gspielt</a:t>
            </a:r>
            <a:r>
              <a:rPr lang="de-DE" altLang="de-DE" sz="3600" dirty="0" smtClean="0"/>
              <a:t>…</a:t>
            </a:r>
            <a:r>
              <a:rPr lang="de-DE" altLang="de-DE" sz="3800" dirty="0" smtClean="0"/>
              <a:t>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0713"/>
            <a:ext cx="426402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0847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…Generationen gegeänander…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8008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… zwei Bäckers-Kinder …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3087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… un sogar Gschwister!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6038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Manchmol isch es echt knapp her gange!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36905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341438"/>
            <a:ext cx="4546600" cy="3624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Sonja </a:t>
            </a:r>
            <a:r>
              <a:rPr lang="de-DE" altLang="de-DE" dirty="0" err="1" smtClean="0"/>
              <a:t>un</a:t>
            </a:r>
            <a:r>
              <a:rPr lang="de-DE" altLang="de-DE" dirty="0" smtClean="0"/>
              <a:t> Jürgen </a:t>
            </a:r>
            <a:r>
              <a:rPr lang="de-DE" altLang="de-DE" dirty="0" err="1" smtClean="0"/>
              <a:t>hän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ies</a:t>
            </a:r>
            <a:r>
              <a:rPr lang="de-DE" altLang="de-DE" dirty="0" smtClean="0"/>
              <a:t> dann noch in </a:t>
            </a:r>
            <a:r>
              <a:rPr lang="de-DE" altLang="de-DE" dirty="0" err="1" smtClean="0"/>
              <a:t>d‘Schachtel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gsteckt</a:t>
            </a:r>
            <a:r>
              <a:rPr lang="de-DE" altLang="de-DE" dirty="0" smtClean="0"/>
              <a:t>!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9718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3538537" cy="20923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/>
              <a:t>Mir hän is drehe un wende kenne, wie mir welle hän </a:t>
            </a:r>
            <a:r>
              <a:rPr lang="de-DE" altLang="de-DE" sz="3600" smtClean="0">
                <a:sym typeface="Wingdings" panose="05000000000000000000" pitchFamily="2" charset="2"/>
              </a:rPr>
              <a:t>!</a:t>
            </a:r>
            <a:endParaRPr lang="de-DE" altLang="de-DE" sz="36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8577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504031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683000" cy="225583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.. alli hän mol dirfe </a:t>
            </a:r>
            <a:r>
              <a:rPr lang="de-DE" altLang="de-DE" smtClean="0">
                <a:sym typeface="Wingdings" panose="05000000000000000000" pitchFamily="2" charset="2"/>
              </a:rPr>
              <a:t>!</a:t>
            </a:r>
            <a:endParaRPr lang="de-DE" altLang="de-DE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76168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4211638" y="333375"/>
            <a:ext cx="4608512" cy="1727200"/>
          </a:xfrm>
          <a:prstGeom prst="cloudCallout">
            <a:avLst>
              <a:gd name="adj1" fmla="val -19241"/>
              <a:gd name="adj2" fmla="val 947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Die Schachtel kratzt ä weng am Hals!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20938"/>
            <a:ext cx="6794500" cy="3979862"/>
          </a:xfrm>
          <a:noFill/>
        </p:spPr>
      </p:pic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1476375" y="260350"/>
            <a:ext cx="5472113" cy="2232025"/>
          </a:xfrm>
          <a:prstGeom prst="cloudCallout">
            <a:avLst>
              <a:gd name="adj1" fmla="val 47593"/>
              <a:gd name="adj2" fmla="val 618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/>
              <a:t>Oh Mann! In dem Verein machsch ebbis 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6729413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Wolkenförmige Legende 1"/>
          <p:cNvSpPr>
            <a:spLocks noChangeArrowheads="1"/>
          </p:cNvSpPr>
          <p:nvPr/>
        </p:nvSpPr>
        <p:spPr bwMode="auto">
          <a:xfrm>
            <a:off x="179388" y="-34925"/>
            <a:ext cx="4321175" cy="2520950"/>
          </a:xfrm>
          <a:prstGeom prst="cloudCallout">
            <a:avLst>
              <a:gd name="adj1" fmla="val 51361"/>
              <a:gd name="adj2" fmla="val 383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Was springt doh, de Schuli schu rum? Di Runde hät doch nu gar it agfange!!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700" y="1139825"/>
            <a:ext cx="4330700" cy="1371600"/>
          </a:xfrm>
        </p:spPr>
        <p:txBody>
          <a:bodyPr/>
          <a:lstStyle/>
          <a:p>
            <a:pPr>
              <a:defRPr/>
            </a:pPr>
            <a:r>
              <a:rPr lang="de-DE" sz="4000" dirty="0" err="1" smtClean="0"/>
              <a:t>Dä‘noch</a:t>
            </a:r>
            <a:r>
              <a:rPr lang="de-DE" sz="4000" dirty="0" smtClean="0"/>
              <a:t>: </a:t>
            </a:r>
            <a:r>
              <a:rPr lang="de-DE" sz="4000" dirty="0" err="1" smtClean="0"/>
              <a:t>Ufwärme</a:t>
            </a:r>
            <a:r>
              <a:rPr lang="de-DE" sz="4000" dirty="0" smtClean="0"/>
              <a:t> im Proberaum</a:t>
            </a:r>
            <a:endParaRPr lang="de-DE" sz="4000" dirty="0"/>
          </a:p>
        </p:txBody>
      </p:sp>
      <p:pic>
        <p:nvPicPr>
          <p:cNvPr id="409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17488"/>
            <a:ext cx="45370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623">
            <a:off x="996950" y="3024188"/>
            <a:ext cx="42465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Ellipse 4"/>
          <p:cNvSpPr>
            <a:spLocks noChangeArrowheads="1"/>
          </p:cNvSpPr>
          <p:nvPr/>
        </p:nvSpPr>
        <p:spPr bwMode="auto">
          <a:xfrm>
            <a:off x="4352925" y="4297363"/>
            <a:ext cx="4105275" cy="20145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Oh Mann!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Immer d‘Grischdiane mit ihrem Foto!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Hühnerbastle mit unsere Kindergruppen </a:t>
            </a:r>
            <a:endParaRPr lang="de-DE" dirty="0"/>
          </a:p>
        </p:txBody>
      </p:sp>
      <p:pic>
        <p:nvPicPr>
          <p:cNvPr id="3174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4121">
            <a:off x="450850" y="2506663"/>
            <a:ext cx="45339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76500"/>
            <a:ext cx="33115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381000"/>
            <a:ext cx="3178175" cy="290353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Uftrtitt im Haus Breitnau im Mai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5184775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50419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79388" y="4652963"/>
            <a:ext cx="33845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dirty="0" smtClean="0"/>
              <a:t>Erwachsene und Jugend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5770563" cy="1371600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altLang="de-DE" sz="4000" smtClean="0"/>
              <a:t>Un trotz Verletzung als Unterstützung debi!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2009">
            <a:off x="468313" y="1628775"/>
            <a:ext cx="43688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6" descr="Bild in Originalgröße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36838"/>
            <a:ext cx="23050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714375" y="188913"/>
            <a:ext cx="7702550" cy="15160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Hä? Was soll des Bild  jetzt?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862013" y="5876925"/>
            <a:ext cx="7408862" cy="68738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Ach </a:t>
            </a:r>
            <a:r>
              <a:rPr lang="de-DE" dirty="0" err="1" smtClean="0"/>
              <a:t>isch</a:t>
            </a:r>
            <a:r>
              <a:rPr lang="de-DE" dirty="0" smtClean="0"/>
              <a:t> des </a:t>
            </a:r>
            <a:r>
              <a:rPr lang="de-DE" dirty="0" err="1" smtClean="0"/>
              <a:t>it</a:t>
            </a:r>
            <a:r>
              <a:rPr lang="de-DE" dirty="0" smtClean="0"/>
              <a:t> de </a:t>
            </a:r>
            <a:r>
              <a:rPr lang="de-DE" dirty="0" err="1" smtClean="0"/>
              <a:t>Gülker</a:t>
            </a:r>
            <a:r>
              <a:rPr lang="de-DE" dirty="0" smtClean="0"/>
              <a:t> </a:t>
            </a:r>
            <a:r>
              <a:rPr lang="de-DE" dirty="0" err="1" smtClean="0"/>
              <a:t>vum</a:t>
            </a:r>
            <a:r>
              <a:rPr lang="de-DE" dirty="0" smtClean="0"/>
              <a:t> SWR?</a:t>
            </a:r>
            <a:endParaRPr lang="de-DE" dirty="0"/>
          </a:p>
        </p:txBody>
      </p:sp>
      <p:pic>
        <p:nvPicPr>
          <p:cNvPr id="3482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12" r="-223"/>
          <a:stretch>
            <a:fillRect/>
          </a:stretch>
        </p:blipFill>
        <p:spPr bwMode="auto">
          <a:xfrm>
            <a:off x="1835150" y="1412875"/>
            <a:ext cx="56165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Pfeil nach rechts 4"/>
          <p:cNvSpPr>
            <a:spLocks noChangeArrowheads="1"/>
          </p:cNvSpPr>
          <p:nvPr/>
        </p:nvSpPr>
        <p:spPr bwMode="auto">
          <a:xfrm rot="-5400000">
            <a:off x="4608512" y="3752851"/>
            <a:ext cx="1800225" cy="431800"/>
          </a:xfrm>
          <a:prstGeom prst="rightArrow">
            <a:avLst>
              <a:gd name="adj1" fmla="val 50000"/>
              <a:gd name="adj2" fmla="val 500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48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381000"/>
            <a:ext cx="5257800" cy="29765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Mir </a:t>
            </a:r>
            <a:r>
              <a:rPr lang="de-DE" dirty="0" err="1" smtClean="0"/>
              <a:t>hän</a:t>
            </a:r>
            <a:r>
              <a:rPr lang="de-DE" dirty="0" smtClean="0"/>
              <a:t> </a:t>
            </a:r>
            <a:r>
              <a:rPr lang="de-DE" dirty="0" err="1" smtClean="0"/>
              <a:t>derfe</a:t>
            </a:r>
            <a:r>
              <a:rPr lang="de-DE" dirty="0" smtClean="0"/>
              <a:t> für de SWR  ä </a:t>
            </a:r>
            <a:r>
              <a:rPr lang="de-DE" dirty="0" err="1" smtClean="0"/>
              <a:t>weng</a:t>
            </a:r>
            <a:r>
              <a:rPr lang="de-DE" dirty="0" smtClean="0"/>
              <a:t> was </a:t>
            </a:r>
            <a:r>
              <a:rPr lang="de-DE" dirty="0" err="1" smtClean="0"/>
              <a:t>usschenke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!</a:t>
            </a:r>
            <a:endParaRPr lang="de-DE" dirty="0"/>
          </a:p>
        </p:txBody>
      </p:sp>
      <p:pic>
        <p:nvPicPr>
          <p:cNvPr id="3584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10013"/>
            <a:ext cx="31321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"/>
          <a:stretch>
            <a:fillRect/>
          </a:stretch>
        </p:blipFill>
        <p:spPr bwMode="auto">
          <a:xfrm rot="551382">
            <a:off x="5364163" y="1639888"/>
            <a:ext cx="34194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279775"/>
            <a:ext cx="43799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6250"/>
            <a:ext cx="46402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381000"/>
            <a:ext cx="4211638" cy="2976563"/>
          </a:xfrm>
        </p:spPr>
        <p:txBody>
          <a:bodyPr/>
          <a:lstStyle/>
          <a:p>
            <a:pPr>
              <a:defRPr/>
            </a:pPr>
            <a:r>
              <a:rPr lang="de-DE" sz="3600" dirty="0" smtClean="0"/>
              <a:t>Ä Dank </a:t>
            </a:r>
            <a:r>
              <a:rPr lang="de-DE" sz="3600" dirty="0" err="1" smtClean="0"/>
              <a:t>schee</a:t>
            </a:r>
            <a:r>
              <a:rPr lang="de-DE" sz="3600" dirty="0" smtClean="0"/>
              <a:t> </a:t>
            </a:r>
            <a:r>
              <a:rPr lang="de-DE" sz="3600" dirty="0" err="1" smtClean="0"/>
              <a:t>gsait</a:t>
            </a:r>
            <a:r>
              <a:rPr lang="de-DE" sz="3600" dirty="0" smtClean="0"/>
              <a:t> an </a:t>
            </a:r>
            <a:r>
              <a:rPr lang="de-DE" sz="3600" dirty="0" err="1" smtClean="0"/>
              <a:t>diä</a:t>
            </a:r>
            <a:r>
              <a:rPr lang="de-DE" sz="3600" dirty="0" smtClean="0"/>
              <a:t> wo sich </a:t>
            </a:r>
            <a:r>
              <a:rPr lang="de-DE" sz="3600" dirty="0" err="1" smtClean="0"/>
              <a:t>Zit</a:t>
            </a:r>
            <a:r>
              <a:rPr lang="de-DE" sz="3600" dirty="0" smtClean="0"/>
              <a:t> </a:t>
            </a:r>
            <a:r>
              <a:rPr lang="de-DE" sz="3600" dirty="0" err="1" smtClean="0"/>
              <a:t>defir</a:t>
            </a:r>
            <a:r>
              <a:rPr lang="de-DE" sz="3600" dirty="0" smtClean="0"/>
              <a:t> </a:t>
            </a:r>
            <a:r>
              <a:rPr lang="de-DE" sz="3600" dirty="0" err="1" smtClean="0"/>
              <a:t>gnumme</a:t>
            </a:r>
            <a:r>
              <a:rPr lang="de-DE" sz="3600" dirty="0" smtClean="0"/>
              <a:t> </a:t>
            </a:r>
            <a:r>
              <a:rPr lang="de-DE" sz="3600" dirty="0" err="1" smtClean="0"/>
              <a:t>hän</a:t>
            </a:r>
            <a:r>
              <a:rPr lang="de-DE" sz="3600" dirty="0" smtClean="0"/>
              <a:t>!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Nordic Walking Gipfel im Juni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6481763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Oval 6"/>
          <p:cNvSpPr>
            <a:spLocks noChangeArrowheads="1"/>
          </p:cNvSpPr>
          <p:nvPr/>
        </p:nvSpPr>
        <p:spPr bwMode="auto">
          <a:xfrm rot="812535">
            <a:off x="5724525" y="4797425"/>
            <a:ext cx="3221038" cy="1736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Mit 20 Läufern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– drei aus der Jugend!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dirty="0" smtClean="0"/>
              <a:t>Bim Fachmännischen Abringe </a:t>
            </a:r>
            <a:r>
              <a:rPr lang="de-DE" altLang="de-DE" sz="4000" dirty="0" err="1" smtClean="0"/>
              <a:t>vu</a:t>
            </a:r>
            <a:r>
              <a:rPr lang="de-DE" altLang="de-DE" sz="4000" dirty="0" smtClean="0"/>
              <a:t> de Startnummer: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465513" cy="35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478">
            <a:off x="4284663" y="2565400"/>
            <a:ext cx="4392612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874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Un los goht‘s!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021388"/>
            <a:ext cx="8229600" cy="6556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Aber viel </a:t>
            </a:r>
            <a:r>
              <a:rPr lang="de-DE" altLang="de-DE" dirty="0" err="1" smtClean="0"/>
              <a:t>hän</a:t>
            </a:r>
            <a:r>
              <a:rPr lang="de-DE" altLang="de-DE" dirty="0" smtClean="0"/>
              <a:t> sich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druf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gfreut</a:t>
            </a:r>
            <a:r>
              <a:rPr lang="de-DE" altLang="de-DE" dirty="0" smtClean="0"/>
              <a:t>: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34377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3203575" y="2636838"/>
            <a:ext cx="792163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4067175" y="2636838"/>
            <a:ext cx="144463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4284663" y="2708275"/>
            <a:ext cx="863600" cy="244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4643438" y="3429000"/>
            <a:ext cx="792162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4932363" y="3068638"/>
            <a:ext cx="2447925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419475" y="5157788"/>
            <a:ext cx="1873250" cy="8651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>
                <a:solidFill>
                  <a:schemeClr val="hlink"/>
                </a:solidFill>
              </a:rPr>
              <a:t>Bitte Lächeln</a:t>
            </a:r>
            <a:r>
              <a:rPr lang="de-DE" altLang="de-DE" sz="1800">
                <a:solidFill>
                  <a:schemeClr val="hlink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de-DE" altLang="de-DE" smtClean="0"/>
              <a:t>Bim Zieleinlauf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941888"/>
            <a:ext cx="3600450" cy="12239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err="1" smtClean="0"/>
              <a:t>Doh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hän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schu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glacht</a:t>
            </a:r>
            <a:r>
              <a:rPr lang="de-DE" altLang="de-DE" dirty="0" smtClean="0"/>
              <a:t> !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24815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4752975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dirty="0" smtClean="0"/>
              <a:t>Im März sin mir dann Bowle </a:t>
            </a:r>
            <a:r>
              <a:rPr lang="de-DE" altLang="de-DE" sz="3600" dirty="0" err="1" smtClean="0"/>
              <a:t>gsi</a:t>
            </a:r>
            <a:r>
              <a:rPr lang="de-DE" altLang="de-DE" sz="3600" smtClean="0"/>
              <a:t> in Friburg: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636905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0" y="1484313"/>
            <a:ext cx="3419475" cy="2303462"/>
          </a:xfrm>
          <a:prstGeom prst="cloudCallout">
            <a:avLst>
              <a:gd name="adj1" fmla="val 81106"/>
              <a:gd name="adj2" fmla="val 53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Comic Sans MS" panose="030F0702030302020204" pitchFamily="66" charset="0"/>
              </a:rPr>
              <a:t>So viel Kugle, aber mine Lieblingsfarb hän sie itte.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3959225" cy="477678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Mir ware die dritt gröschde Gruppe un hän dert defir ä Speckvesper kriägt: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692150"/>
            <a:ext cx="3179762" cy="5619750"/>
          </a:xfrm>
          <a:noFill/>
        </p:spPr>
      </p:pic>
      <p:pic>
        <p:nvPicPr>
          <p:cNvPr id="41988" name="Picture 6" descr="ANd9GcQ-63ivDFTXhaOGfeXCZdBnYqMBw5WuSVjPIPIo6GS6Z1HQSj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00663"/>
            <a:ext cx="2667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7850" y="188913"/>
            <a:ext cx="4537075" cy="50641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D‘Ursel hät‘ dann nu ä Nordic Walking Wocheende bim Charlie Doll gwunne!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549275"/>
            <a:ext cx="3644900" cy="5472113"/>
          </a:xfrm>
          <a:noFill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 rot="-1060781">
            <a:off x="3924300" y="5373688"/>
            <a:ext cx="500380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200" dirty="0" smtClean="0"/>
              <a:t>Mei </a:t>
            </a:r>
            <a:r>
              <a:rPr lang="de-DE" altLang="de-DE" sz="3200" dirty="0" err="1" smtClean="0"/>
              <a:t>hät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diä</a:t>
            </a:r>
            <a:r>
              <a:rPr lang="de-DE" altLang="de-DE" sz="3200" dirty="0" smtClean="0"/>
              <a:t> sich </a:t>
            </a:r>
            <a:r>
              <a:rPr lang="de-DE" altLang="de-DE" sz="3200" dirty="0" err="1" smtClean="0"/>
              <a:t>gfreut</a:t>
            </a:r>
            <a:r>
              <a:rPr lang="de-DE" altLang="de-DE" sz="3200" dirty="0" smtClean="0"/>
              <a:t> </a:t>
            </a:r>
            <a:r>
              <a:rPr lang="de-DE" altLang="de-DE" sz="3200" dirty="0" smtClean="0">
                <a:sym typeface="Wingdings" panose="05000000000000000000" pitchFamily="2" charset="2"/>
              </a:rPr>
              <a:t></a:t>
            </a:r>
            <a:endParaRPr lang="de-DE" altLang="de-D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3609975" cy="28321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Un de Willi hät neie Schuhä gwunne!</a:t>
            </a:r>
          </a:p>
        </p:txBody>
      </p:sp>
      <p:pic>
        <p:nvPicPr>
          <p:cNvPr id="44035" name="Picture 5" descr="20140601_145822_C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1052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1989138"/>
            <a:ext cx="3683000" cy="27606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dirty="0" smtClean="0"/>
              <a:t>Am </a:t>
            </a:r>
            <a:r>
              <a:rPr lang="de-DE" altLang="de-DE" sz="4000" dirty="0" err="1" smtClean="0"/>
              <a:t>Mendig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druf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hätts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gli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s‘Speckvesper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gäh</a:t>
            </a:r>
            <a:r>
              <a:rPr lang="de-DE" altLang="de-DE" sz="4000" dirty="0" smtClean="0"/>
              <a:t>: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541838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381000"/>
            <a:ext cx="4619625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Mit richtig scharfem Senf: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254625"/>
            <a:ext cx="4105275" cy="13684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… </a:t>
            </a:r>
            <a:r>
              <a:rPr lang="de-DE" altLang="de-DE" dirty="0" err="1" smtClean="0"/>
              <a:t>un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seller</a:t>
            </a:r>
            <a:r>
              <a:rPr lang="de-DE" altLang="de-DE" dirty="0" smtClean="0"/>
              <a:t> Senf </a:t>
            </a:r>
            <a:r>
              <a:rPr lang="de-DE" altLang="de-DE" dirty="0" err="1" smtClean="0"/>
              <a:t>hät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Durschd</a:t>
            </a:r>
            <a:r>
              <a:rPr lang="de-DE" altLang="de-DE" dirty="0" smtClean="0"/>
              <a:t> gei …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2855912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527">
            <a:off x="3924300" y="2349500"/>
            <a:ext cx="47164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Un fürs Protokoll:  de Willi hät gli nu sini neie Schuh vorgführt: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688013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1052513"/>
            <a:ext cx="3467100" cy="43434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Am 14. Juni </a:t>
            </a:r>
            <a:r>
              <a:rPr lang="de-DE" altLang="de-DE" dirty="0" err="1" smtClean="0"/>
              <a:t>hän</a:t>
            </a:r>
            <a:r>
              <a:rPr lang="de-DE" altLang="de-DE" dirty="0" smtClean="0"/>
              <a:t> mir vor </a:t>
            </a:r>
            <a:r>
              <a:rPr lang="de-DE" altLang="de-DE" dirty="0" err="1" smtClean="0"/>
              <a:t>dere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schene</a:t>
            </a:r>
            <a:r>
              <a:rPr lang="de-DE" altLang="de-DE" dirty="0" smtClean="0"/>
              <a:t> Kirche </a:t>
            </a:r>
            <a:r>
              <a:rPr lang="de-DE" altLang="de-DE" dirty="0" err="1" smtClean="0"/>
              <a:t>derfe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Spalierstoh</a:t>
            </a:r>
            <a:r>
              <a:rPr lang="de-DE" altLang="de-DE" dirty="0" smtClean="0"/>
              <a:t>: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624387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Aber erscht, hän mir zu de Kirche ä Stickli laufe miäse: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5886">
            <a:off x="395288" y="2205038"/>
            <a:ext cx="4679950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3268663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051050" y="5805488"/>
            <a:ext cx="3600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4000" dirty="0" smtClean="0"/>
              <a:t>Ab durch den</a:t>
            </a:r>
          </a:p>
        </p:txBody>
      </p:sp>
      <p:pic>
        <p:nvPicPr>
          <p:cNvPr id="49158" name="Picture 8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32463"/>
            <a:ext cx="29448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68863"/>
            <a:ext cx="6732588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/>
              <a:t>Warten auf das Brautpaar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7124700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250">
            <a:off x="6469063" y="2844800"/>
            <a:ext cx="2227262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135937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Oval 5"/>
          <p:cNvSpPr>
            <a:spLocks noChangeArrowheads="1"/>
          </p:cNvSpPr>
          <p:nvPr/>
        </p:nvSpPr>
        <p:spPr bwMode="auto">
          <a:xfrm rot="-1092072">
            <a:off x="395288" y="549275"/>
            <a:ext cx="3024187" cy="1268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/>
              <a:t>Schee wars!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4679950" cy="172878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800" smtClean="0"/>
              <a:t>Unterschiede hät‘s it nu bi d‘Kugle gäh:</a:t>
            </a:r>
            <a:r>
              <a:rPr lang="de-DE" altLang="de-DE" sz="4000" smtClean="0"/>
              <a:t> 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69659">
            <a:off x="4500563" y="765175"/>
            <a:ext cx="4319587" cy="2973388"/>
          </a:xfrm>
          <a:noFill/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60216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AutoShape 11" descr="FJ0lr4+JdoUARnJ9LL7cT4Yf4HplC3VTjWvI0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6150" name="AutoShape 13" descr="FJ0lr4+JdoUARnJ9LL7cT4Yf4HplC3VTjWvI0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6151" name="Picture 15" descr="Bild in Originalgröße anze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472">
            <a:off x="6227763" y="4508500"/>
            <a:ext cx="11652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2292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An Fronleichnam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027987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4114800" cy="34575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Und einer hät sich bsunders gfreut, dass er mitlaufe hät derfe: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3341687" cy="59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AutoShape 5"/>
          <p:cNvSpPr>
            <a:spLocks noChangeArrowheads="1"/>
          </p:cNvSpPr>
          <p:nvPr/>
        </p:nvSpPr>
        <p:spPr bwMode="auto">
          <a:xfrm>
            <a:off x="900113" y="3860800"/>
            <a:ext cx="4032250" cy="2519363"/>
          </a:xfrm>
          <a:prstGeom prst="cloudCallout">
            <a:avLst>
              <a:gd name="adj1" fmla="val 67069"/>
              <a:gd name="adj2" fmla="val -89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Jetz macht diä au nu ä Foto vu mir im Burehemd!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Denoch wieder lecker Schnitzel un Salatbuffet am Fun Park: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73238"/>
            <a:ext cx="36163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356393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Beim Volleyball hieß es dann wieder die Kalorien z‘verbrenne: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3432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274637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AutoShape 7"/>
          <p:cNvSpPr>
            <a:spLocks noChangeArrowheads="1"/>
          </p:cNvSpPr>
          <p:nvPr/>
        </p:nvSpPr>
        <p:spPr bwMode="auto">
          <a:xfrm>
            <a:off x="3276600" y="1844675"/>
            <a:ext cx="2663825" cy="2089150"/>
          </a:xfrm>
          <a:prstGeom prst="wedgeEllipseCallout">
            <a:avLst>
              <a:gd name="adj1" fmla="val 69606"/>
              <a:gd name="adj2" fmla="val 30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Wolfi, jetz mach doch mol… ich wär kriecht!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20713"/>
            <a:ext cx="37274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AutoShape 5"/>
          <p:cNvSpPr>
            <a:spLocks noChangeArrowheads="1"/>
          </p:cNvSpPr>
          <p:nvPr/>
        </p:nvSpPr>
        <p:spPr bwMode="auto">
          <a:xfrm>
            <a:off x="179388" y="4365625"/>
            <a:ext cx="4032250" cy="2016125"/>
          </a:xfrm>
          <a:prstGeom prst="cloudCallout">
            <a:avLst>
              <a:gd name="adj1" fmla="val 25435"/>
              <a:gd name="adj2" fmla="val -77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/>
              <a:t>Ich mueß mir für nägschd Johr merke, dass ich it ins Team vum Matze gang. Dert verliert ma immer!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00563" y="188913"/>
            <a:ext cx="4613275" cy="1727200"/>
          </a:xfrm>
          <a:prstGeom prst="cloudCallout">
            <a:avLst>
              <a:gd name="adj1" fmla="val -25356"/>
              <a:gd name="adj2" fmla="val 63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/>
              <a:t>Ich mueß mir für nägschd Johr merke, dass ich it ins Team vum Christian gang. Dert verliert ma immer!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Und unser Nochwuchs macht erschde Bühnenerfahrungen: 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6983412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287">
            <a:off x="5724525" y="3429000"/>
            <a:ext cx="2546350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Oval 6"/>
          <p:cNvSpPr>
            <a:spLocks noChangeArrowheads="1"/>
          </p:cNvSpPr>
          <p:nvPr/>
        </p:nvSpPr>
        <p:spPr bwMode="auto">
          <a:xfrm rot="762668">
            <a:off x="5580063" y="5661025"/>
            <a:ext cx="22320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Franzi!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Gege später, hän d‘Kinder de Sand in Beschlag gnumme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386512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4537075" cy="21605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/>
              <a:t>… un mir Erwachsene hän nu ä Bierle trunke!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4248150" cy="23034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… </a:t>
            </a:r>
            <a:r>
              <a:rPr lang="de-DE" altLang="de-DE" dirty="0" err="1" smtClean="0"/>
              <a:t>un</a:t>
            </a:r>
            <a:r>
              <a:rPr lang="de-DE" altLang="de-DE" dirty="0" smtClean="0"/>
              <a:t> wer huckt um </a:t>
            </a:r>
            <a:r>
              <a:rPr lang="de-DE" altLang="de-DE" dirty="0" err="1" smtClean="0"/>
              <a:t>diä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spot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Zit</a:t>
            </a:r>
            <a:r>
              <a:rPr lang="de-DE" altLang="de-DE" dirty="0" smtClean="0"/>
              <a:t> nu in Tracht </a:t>
            </a:r>
            <a:r>
              <a:rPr lang="de-DE" altLang="de-DE" dirty="0" err="1" smtClean="0"/>
              <a:t>doh</a:t>
            </a:r>
            <a:r>
              <a:rPr lang="de-DE" altLang="de-DE" dirty="0" smtClean="0"/>
              <a:t>…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718">
            <a:off x="4608513" y="868363"/>
            <a:ext cx="40481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AutoShape 5"/>
          <p:cNvSpPr>
            <a:spLocks noChangeArrowheads="1"/>
          </p:cNvSpPr>
          <p:nvPr/>
        </p:nvSpPr>
        <p:spPr bwMode="auto">
          <a:xfrm rot="-1217343">
            <a:off x="2916238" y="4581525"/>
            <a:ext cx="4103687" cy="6302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5939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 rot="20344373">
            <a:off x="-476250" y="2563813"/>
            <a:ext cx="5483225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Richtig! De Emil!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42481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475" y="1077913"/>
            <a:ext cx="3681413" cy="815975"/>
          </a:xfrm>
        </p:spPr>
        <p:txBody>
          <a:bodyPr/>
          <a:lstStyle/>
          <a:p>
            <a:pPr>
              <a:defRPr/>
            </a:pPr>
            <a:r>
              <a:rPr lang="de-DE" sz="3200" dirty="0" smtClean="0"/>
              <a:t>Mit den </a:t>
            </a:r>
            <a:r>
              <a:rPr lang="de-DE" sz="3200" dirty="0" err="1" smtClean="0"/>
              <a:t>Trakis</a:t>
            </a:r>
            <a:r>
              <a:rPr lang="de-DE" sz="3200" dirty="0" smtClean="0"/>
              <a:t>…</a:t>
            </a:r>
            <a:endParaRPr lang="de-DE" sz="3200" dirty="0"/>
          </a:p>
        </p:txBody>
      </p:sp>
      <p:pic>
        <p:nvPicPr>
          <p:cNvPr id="6144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039813"/>
            <a:ext cx="41036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1720">
            <a:off x="339725" y="2908300"/>
            <a:ext cx="49688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88900" y="1717675"/>
            <a:ext cx="47545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sz="3200" dirty="0" smtClean="0"/>
              <a:t>… und den Tanzbären!</a:t>
            </a:r>
            <a:endParaRPr lang="de-DE" sz="3200" dirty="0"/>
          </a:p>
        </p:txBody>
      </p:sp>
      <p:pic>
        <p:nvPicPr>
          <p:cNvPr id="61446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5875"/>
            <a:ext cx="6553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Wolkenförmige Legende 22"/>
          <p:cNvSpPr>
            <a:spLocks noChangeArrowheads="1"/>
          </p:cNvSpPr>
          <p:nvPr/>
        </p:nvSpPr>
        <p:spPr bwMode="auto">
          <a:xfrm>
            <a:off x="3275013" y="4600575"/>
            <a:ext cx="5764212" cy="2101850"/>
          </a:xfrm>
          <a:prstGeom prst="cloudCallout">
            <a:avLst>
              <a:gd name="adj1" fmla="val -65977"/>
              <a:gd name="adj2" fmla="val -474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Wenn d‘Grischdiane it immer so viel bim Asage schwätze dät, briechte mir it immer so lang rumstoh!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14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3816350" cy="96043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Die Herren mit Klett…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659188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768725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297363" y="0"/>
            <a:ext cx="48466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4000" dirty="0" smtClean="0"/>
              <a:t>… </a:t>
            </a:r>
            <a:r>
              <a:rPr lang="de-DE" altLang="de-DE" sz="4000" dirty="0" err="1" smtClean="0"/>
              <a:t>un</a:t>
            </a:r>
            <a:r>
              <a:rPr lang="de-DE" altLang="de-DE" sz="4000" dirty="0" smtClean="0"/>
              <a:t> die Dame kenne </a:t>
            </a:r>
            <a:r>
              <a:rPr lang="de-DE" altLang="de-DE" sz="4000" dirty="0" err="1" smtClean="0"/>
              <a:t>schu</a:t>
            </a:r>
            <a:r>
              <a:rPr lang="de-DE" altLang="de-DE" sz="4000" dirty="0" smtClean="0"/>
              <a:t> binde: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268913"/>
            <a:ext cx="8640762" cy="1152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dirty="0" err="1" smtClean="0"/>
              <a:t>Wiedermol</a:t>
            </a:r>
            <a:r>
              <a:rPr lang="de-DE" altLang="de-DE" dirty="0" smtClean="0"/>
              <a:t> ä Bild </a:t>
            </a:r>
            <a:r>
              <a:rPr lang="de-DE" altLang="de-DE" dirty="0" err="1" smtClean="0"/>
              <a:t>vum</a:t>
            </a:r>
            <a:r>
              <a:rPr lang="de-DE" altLang="de-DE" dirty="0" smtClean="0"/>
              <a:t> Bändertanz! Aber mit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dem Tanz kenne </a:t>
            </a:r>
            <a:r>
              <a:rPr lang="de-DE" altLang="de-DE" dirty="0" err="1" smtClean="0"/>
              <a:t>mirs</a:t>
            </a:r>
            <a:r>
              <a:rPr lang="de-DE" altLang="de-DE" dirty="0" smtClean="0"/>
              <a:t> Publikum nu begeistere: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5616575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54088"/>
            <a:ext cx="221932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AutoShape 6"/>
          <p:cNvSpPr>
            <a:spLocks noChangeArrowheads="1"/>
          </p:cNvSpPr>
          <p:nvPr/>
        </p:nvSpPr>
        <p:spPr bwMode="auto">
          <a:xfrm rot="9222581">
            <a:off x="5943600" y="2625725"/>
            <a:ext cx="1427163" cy="565150"/>
          </a:xfrm>
          <a:prstGeom prst="leftArrow">
            <a:avLst>
              <a:gd name="adj1" fmla="val 50000"/>
              <a:gd name="adj2" fmla="val 87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 rot="1435443">
            <a:off x="6488113" y="3619500"/>
            <a:ext cx="2447925" cy="1008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/>
              <a:t>… Oder isch der am Gähne?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Ohne Worte!</a:t>
            </a:r>
            <a:endParaRPr lang="de-DE" dirty="0"/>
          </a:p>
        </p:txBody>
      </p:sp>
      <p:pic>
        <p:nvPicPr>
          <p:cNvPr id="6349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575"/>
            <a:ext cx="79676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Pfeil nach unten 3"/>
          <p:cNvSpPr>
            <a:spLocks noChangeArrowheads="1"/>
          </p:cNvSpPr>
          <p:nvPr/>
        </p:nvSpPr>
        <p:spPr bwMode="auto">
          <a:xfrm rot="2117944">
            <a:off x="3246438" y="1414463"/>
            <a:ext cx="635000" cy="1522412"/>
          </a:xfrm>
          <a:prstGeom prst="down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49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Kurkonzert in Hinterzarten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50300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178175" cy="225583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Die Tanzbären ware debi: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633095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821">
            <a:off x="4643438" y="908050"/>
            <a:ext cx="3817937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773238"/>
            <a:ext cx="3887788" cy="28321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Und Hanna als tatkräftige Unterstützung: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435475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2339975" y="476250"/>
            <a:ext cx="2735263" cy="1655763"/>
          </a:xfrm>
          <a:prstGeom prst="cloudCallout">
            <a:avLst>
              <a:gd name="adj1" fmla="val 62245"/>
              <a:gd name="adj2" fmla="val 150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Oh nei! Erschd links rum drähe!</a:t>
            </a:r>
          </a:p>
        </p:txBody>
      </p:sp>
      <p:sp>
        <p:nvSpPr>
          <p:cNvPr id="66565" name="AutoShape 6"/>
          <p:cNvSpPr>
            <a:spLocks noChangeArrowheads="1"/>
          </p:cNvSpPr>
          <p:nvPr/>
        </p:nvSpPr>
        <p:spPr bwMode="auto">
          <a:xfrm>
            <a:off x="179388" y="4652963"/>
            <a:ext cx="4392612" cy="1871662"/>
          </a:xfrm>
          <a:prstGeom prst="cloudCallout">
            <a:avLst>
              <a:gd name="adj1" fmla="val 81986"/>
              <a:gd name="adj2" fmla="val -100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/>
              <a:t>Gott sei Dank tanz ich den Tanz it mit. Doh weiß ich niä wie rum mir is drähe!</a:t>
            </a:r>
          </a:p>
        </p:txBody>
      </p:sp>
      <p:sp>
        <p:nvSpPr>
          <p:cNvPr id="66566" name="AutoShape 7"/>
          <p:cNvSpPr>
            <a:spLocks noChangeArrowheads="1"/>
          </p:cNvSpPr>
          <p:nvPr/>
        </p:nvSpPr>
        <p:spPr bwMode="auto">
          <a:xfrm>
            <a:off x="5364163" y="4437063"/>
            <a:ext cx="3779837" cy="2187575"/>
          </a:xfrm>
          <a:prstGeom prst="cloudCallout">
            <a:avLst>
              <a:gd name="adj1" fmla="val 10606"/>
              <a:gd name="adj2" fmla="val -937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/>
              <a:t>Cool diä hän en Tanz wo ma sich in unterschiedliche Richtunge drehe kah.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60350"/>
            <a:ext cx="8686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dirty="0" smtClean="0"/>
              <a:t>Falsch </a:t>
            </a:r>
            <a:r>
              <a:rPr lang="de-DE" altLang="de-DE" sz="3200" dirty="0" err="1" smtClean="0"/>
              <a:t>isch</a:t>
            </a:r>
            <a:r>
              <a:rPr lang="de-DE" altLang="de-DE" sz="3200" dirty="0" smtClean="0"/>
              <a:t>: Dass de Emil </a:t>
            </a:r>
            <a:r>
              <a:rPr lang="de-DE" altLang="de-DE" sz="3200" dirty="0" err="1" smtClean="0"/>
              <a:t>Zigarettepackung</a:t>
            </a:r>
            <a:r>
              <a:rPr lang="de-DE" altLang="de-DE" sz="3200" dirty="0" smtClean="0"/>
              <a:t> zur Orientierung </a:t>
            </a:r>
            <a:r>
              <a:rPr lang="de-DE" altLang="de-DE" sz="3200" dirty="0" err="1" smtClean="0"/>
              <a:t>vu</a:t>
            </a:r>
            <a:r>
              <a:rPr lang="de-DE" altLang="de-DE" sz="3200" dirty="0" smtClean="0"/>
              <a:t> de Kreismitte </a:t>
            </a:r>
            <a:r>
              <a:rPr lang="de-DE" altLang="de-DE" sz="3200" dirty="0" err="1" smtClean="0"/>
              <a:t>nahglegt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hät</a:t>
            </a:r>
            <a:r>
              <a:rPr lang="de-DE" altLang="de-DE" sz="3200" dirty="0" smtClean="0"/>
              <a:t>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157788"/>
            <a:ext cx="8229600" cy="1160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Richtig </a:t>
            </a:r>
            <a:r>
              <a:rPr lang="de-DE" altLang="de-DE" dirty="0" err="1" smtClean="0"/>
              <a:t>isch</a:t>
            </a:r>
            <a:r>
              <a:rPr lang="de-DE" altLang="de-DE" dirty="0" smtClean="0"/>
              <a:t>: De Emil </a:t>
            </a:r>
            <a:r>
              <a:rPr lang="de-DE" altLang="de-DE" dirty="0" err="1" smtClean="0"/>
              <a:t>hät</a:t>
            </a:r>
            <a:r>
              <a:rPr lang="de-DE" altLang="de-DE" dirty="0" smtClean="0"/>
              <a:t> bim </a:t>
            </a:r>
            <a:r>
              <a:rPr lang="de-DE" altLang="de-DE" dirty="0" err="1" smtClean="0"/>
              <a:t>Danze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mol</a:t>
            </a:r>
            <a:endParaRPr lang="de-DE" altLang="de-DE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wieder </a:t>
            </a:r>
            <a:r>
              <a:rPr lang="de-DE" altLang="de-DE" dirty="0" err="1" smtClean="0"/>
              <a:t>sini</a:t>
            </a:r>
            <a:r>
              <a:rPr lang="de-DE" altLang="de-DE" dirty="0" smtClean="0"/>
              <a:t> Zigarette </a:t>
            </a:r>
            <a:r>
              <a:rPr lang="de-DE" altLang="de-DE" dirty="0" err="1" smtClean="0"/>
              <a:t>verlore</a:t>
            </a:r>
            <a:r>
              <a:rPr lang="de-DE" altLang="de-DE" dirty="0" smtClean="0"/>
              <a:t>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0564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9" name="AutoShape 5"/>
          <p:cNvSpPr>
            <a:spLocks noChangeArrowheads="1"/>
          </p:cNvSpPr>
          <p:nvPr/>
        </p:nvSpPr>
        <p:spPr bwMode="auto">
          <a:xfrm rot="-572059">
            <a:off x="1692275" y="4508500"/>
            <a:ext cx="2160588" cy="360363"/>
          </a:xfrm>
          <a:prstGeom prst="rightArrow">
            <a:avLst>
              <a:gd name="adj1" fmla="val 50000"/>
              <a:gd name="adj2" fmla="val 14989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180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  <p:bldP spid="6758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Summerabschluss </a:t>
            </a:r>
            <a:r>
              <a:rPr lang="de-DE" dirty="0" err="1" smtClean="0"/>
              <a:t>vu</a:t>
            </a:r>
            <a:r>
              <a:rPr lang="de-DE" dirty="0" smtClean="0"/>
              <a:t> de Jugend mit alkoholfreien Cocktails:</a:t>
            </a:r>
            <a:endParaRPr lang="de-DE" dirty="0"/>
          </a:p>
        </p:txBody>
      </p:sp>
      <p:pic>
        <p:nvPicPr>
          <p:cNvPr id="6861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043363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314">
            <a:off x="4376738" y="2740025"/>
            <a:ext cx="413067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leider auch die </a:t>
            </a:r>
            <a:r>
              <a:rPr lang="de-DE" dirty="0" err="1" smtClean="0"/>
              <a:t>ledschde</a:t>
            </a:r>
            <a:r>
              <a:rPr lang="de-DE" dirty="0" smtClean="0"/>
              <a:t> Probe von unserer Carina </a:t>
            </a:r>
            <a:r>
              <a:rPr lang="de-DE" dirty="0" smtClean="0">
                <a:sym typeface="Wingdings" panose="05000000000000000000" pitchFamily="2" charset="2"/>
              </a:rPr>
              <a:t></a:t>
            </a:r>
            <a:endParaRPr lang="de-DE" dirty="0"/>
          </a:p>
        </p:txBody>
      </p:sp>
      <p:pic>
        <p:nvPicPr>
          <p:cNvPr id="6963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44675"/>
            <a:ext cx="338296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2948">
            <a:off x="5013325" y="3113088"/>
            <a:ext cx="34559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Summerabschluß</a:t>
            </a:r>
            <a:r>
              <a:rPr lang="de-DE" dirty="0" smtClean="0"/>
              <a:t> mit den </a:t>
            </a:r>
            <a:r>
              <a:rPr lang="de-DE" dirty="0" err="1" smtClean="0"/>
              <a:t>Trakis</a:t>
            </a:r>
            <a:r>
              <a:rPr lang="de-DE" dirty="0" smtClean="0"/>
              <a:t> und Bären</a:t>
            </a:r>
            <a:endParaRPr lang="de-DE" dirty="0"/>
          </a:p>
        </p:txBody>
      </p:sp>
      <p:pic>
        <p:nvPicPr>
          <p:cNvPr id="7065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569">
            <a:off x="6345238" y="1484313"/>
            <a:ext cx="2016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17713"/>
            <a:ext cx="46085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 rot="853640">
            <a:off x="5379921" y="4447709"/>
            <a:ext cx="360376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Lolli-Cakes</a:t>
            </a:r>
            <a:endParaRPr lang="de-DE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smtClean="0"/>
              <a:t>Zwei Nahgucker bim Nachtbummel in Hinterzarten: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0645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7771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2987675" y="260350"/>
            <a:ext cx="5905500" cy="2089150"/>
          </a:xfrm>
          <a:prstGeom prst="cloudCallout">
            <a:avLst>
              <a:gd name="adj1" fmla="val -33120"/>
              <a:gd name="adj2" fmla="val 558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Mit nur einer Kugel soll ich alle zehn Kegel umwerfe? De Jürgen sagt des soll goh?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6945312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4000" dirty="0" smtClean="0"/>
              <a:t>Mit </a:t>
            </a:r>
            <a:r>
              <a:rPr lang="de-DE" altLang="de-DE" sz="4000" dirty="0" err="1" smtClean="0"/>
              <a:t>em</a:t>
            </a:r>
            <a:r>
              <a:rPr lang="de-DE" altLang="de-DE" sz="4000" dirty="0" smtClean="0"/>
              <a:t> Bus zum Schwarzwald-Tag in de Europa-Park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5661025"/>
            <a:ext cx="8505825" cy="7921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dirty="0" smtClean="0"/>
              <a:t>… aber </a:t>
            </a:r>
            <a:r>
              <a:rPr lang="de-DE" altLang="de-DE" dirty="0" err="1" smtClean="0"/>
              <a:t>erschd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emol</a:t>
            </a:r>
            <a:r>
              <a:rPr lang="de-DE" altLang="de-DE" dirty="0" smtClean="0"/>
              <a:t> hieß es warte </a:t>
            </a:r>
            <a:r>
              <a:rPr lang="de-DE" altLang="de-DE" dirty="0" err="1" smtClean="0"/>
              <a:t>uf</a:t>
            </a:r>
            <a:r>
              <a:rPr lang="de-DE" altLang="de-DE" dirty="0" smtClean="0"/>
              <a:t> de Bus!</a:t>
            </a:r>
          </a:p>
        </p:txBody>
      </p:sp>
      <p:pic>
        <p:nvPicPr>
          <p:cNvPr id="7373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4"/>
          <a:stretch>
            <a:fillRect/>
          </a:stretch>
        </p:blipFill>
        <p:spPr bwMode="auto">
          <a:xfrm>
            <a:off x="4859338" y="1857375"/>
            <a:ext cx="27368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"/>
          <a:stretch>
            <a:fillRect/>
          </a:stretch>
        </p:blipFill>
        <p:spPr bwMode="auto">
          <a:xfrm>
            <a:off x="971550" y="1798638"/>
            <a:ext cx="2851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898900" cy="54959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err="1" smtClean="0"/>
              <a:t>S`warte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hät</a:t>
            </a:r>
            <a:r>
              <a:rPr lang="de-DE" altLang="de-DE" dirty="0" smtClean="0"/>
              <a:t> Sonja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mit Zopf versüßt</a:t>
            </a:r>
          </a:p>
        </p:txBody>
      </p:sp>
      <p:pic>
        <p:nvPicPr>
          <p:cNvPr id="7475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6250"/>
            <a:ext cx="452755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En ganze Bus voller Trachte-</a:t>
            </a:r>
            <a:r>
              <a:rPr lang="de-DE" dirty="0" err="1" smtClean="0"/>
              <a:t>Lit</a:t>
            </a:r>
            <a:r>
              <a:rPr lang="de-DE" dirty="0" smtClean="0"/>
              <a:t>:</a:t>
            </a:r>
          </a:p>
        </p:txBody>
      </p:sp>
      <p:pic>
        <p:nvPicPr>
          <p:cNvPr id="7577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752600"/>
            <a:ext cx="62293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Pfeil nach unten 3"/>
          <p:cNvSpPr>
            <a:spLocks noChangeArrowheads="1"/>
          </p:cNvSpPr>
          <p:nvPr/>
        </p:nvSpPr>
        <p:spPr bwMode="auto">
          <a:xfrm rot="2040400">
            <a:off x="5884863" y="2565400"/>
            <a:ext cx="593725" cy="1344613"/>
          </a:xfrm>
          <a:prstGeom prst="downArrow">
            <a:avLst>
              <a:gd name="adj1" fmla="val 50000"/>
              <a:gd name="adj2" fmla="val 619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5781" name="Ellipse 4"/>
          <p:cNvSpPr>
            <a:spLocks noChangeArrowheads="1"/>
          </p:cNvSpPr>
          <p:nvPr/>
        </p:nvSpPr>
        <p:spPr bwMode="auto">
          <a:xfrm>
            <a:off x="6721475" y="1474788"/>
            <a:ext cx="2303463" cy="18827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Aber wer isch au 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7246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79438" y="5732463"/>
            <a:ext cx="8229600" cy="889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DE" dirty="0" smtClean="0"/>
              <a:t>Bim Umzug im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8" b="-3539"/>
          <a:stretch>
            <a:fillRect/>
          </a:stretch>
        </p:blipFill>
        <p:spPr bwMode="auto">
          <a:xfrm>
            <a:off x="1835150" y="1125538"/>
            <a:ext cx="6846888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Pfeil nach rechts 3"/>
          <p:cNvSpPr>
            <a:spLocks noChangeArrowheads="1"/>
          </p:cNvSpPr>
          <p:nvPr/>
        </p:nvSpPr>
        <p:spPr bwMode="auto">
          <a:xfrm rot="2297483">
            <a:off x="2289175" y="1335088"/>
            <a:ext cx="1552575" cy="509587"/>
          </a:xfrm>
          <a:prstGeom prst="rightArrow">
            <a:avLst>
              <a:gd name="adj1" fmla="val 50000"/>
              <a:gd name="adj2" fmla="val 499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7828" name="Ellipse 4"/>
          <p:cNvSpPr>
            <a:spLocks noChangeArrowheads="1"/>
          </p:cNvSpPr>
          <p:nvPr/>
        </p:nvSpPr>
        <p:spPr bwMode="auto">
          <a:xfrm>
            <a:off x="209550" y="476250"/>
            <a:ext cx="2089150" cy="20399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/>
              <a:t>Doh isch der wieder…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1125538"/>
            <a:ext cx="4464050" cy="21701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Kei</a:t>
            </a:r>
            <a:r>
              <a:rPr lang="de-DE" dirty="0" smtClean="0"/>
              <a:t> </a:t>
            </a:r>
            <a:r>
              <a:rPr lang="de-DE" dirty="0" err="1" smtClean="0"/>
              <a:t>Angschd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smtClean="0"/>
              <a:t>Der kehrt zu </a:t>
            </a:r>
            <a:r>
              <a:rPr lang="de-DE" dirty="0" err="1" smtClean="0"/>
              <a:t>is</a:t>
            </a:r>
            <a:r>
              <a:rPr lang="de-DE" dirty="0" smtClean="0"/>
              <a:t>!</a:t>
            </a:r>
          </a:p>
        </p:txBody>
      </p:sp>
      <p:pic>
        <p:nvPicPr>
          <p:cNvPr id="7885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47"/>
          <a:stretch>
            <a:fillRect/>
          </a:stretch>
        </p:blipFill>
        <p:spPr bwMode="auto">
          <a:xfrm>
            <a:off x="684213" y="692150"/>
            <a:ext cx="3959225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5949950"/>
            <a:ext cx="8229600" cy="7429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2014</a:t>
            </a:r>
          </a:p>
        </p:txBody>
      </p:sp>
      <p:pic>
        <p:nvPicPr>
          <p:cNvPr id="7987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16113"/>
            <a:ext cx="8972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8" descr="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0825"/>
            <a:ext cx="46513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960437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Städtle-Feschd</a:t>
            </a:r>
            <a:r>
              <a:rPr lang="de-DE" dirty="0" smtClean="0"/>
              <a:t> </a:t>
            </a:r>
            <a:r>
              <a:rPr lang="de-DE" dirty="0" err="1" smtClean="0"/>
              <a:t>Löffingen</a:t>
            </a:r>
            <a:endParaRPr lang="de-DE" dirty="0" smtClean="0"/>
          </a:p>
        </p:txBody>
      </p:sp>
      <p:pic>
        <p:nvPicPr>
          <p:cNvPr id="8089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6533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… alle zwei Jahre wieder …</a:t>
            </a:r>
          </a:p>
        </p:txBody>
      </p:sp>
      <p:pic>
        <p:nvPicPr>
          <p:cNvPr id="8192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8412163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36050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dirty="0" err="1" smtClean="0"/>
              <a:t>Nei</a:t>
            </a:r>
            <a:r>
              <a:rPr lang="de-DE" altLang="de-DE" sz="4000" dirty="0" smtClean="0"/>
              <a:t> Manja!</a:t>
            </a:r>
            <a:br>
              <a:rPr lang="de-DE" altLang="de-DE" sz="4000" dirty="0" smtClean="0"/>
            </a:b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Doh</a:t>
            </a:r>
            <a:r>
              <a:rPr lang="de-DE" altLang="de-DE" sz="4000" dirty="0" smtClean="0"/>
              <a:t> </a:t>
            </a:r>
            <a:r>
              <a:rPr lang="de-DE" altLang="de-DE" sz="4000" dirty="0" err="1" smtClean="0"/>
              <a:t>wärre</a:t>
            </a:r>
            <a:r>
              <a:rPr lang="de-DE" altLang="de-DE" sz="4000" dirty="0" smtClean="0"/>
              <a:t> keine Bowling-Kugle klaut!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5905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31775"/>
            <a:ext cx="8229600" cy="81597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Ups</a:t>
            </a:r>
            <a:r>
              <a:rPr lang="de-DE" dirty="0" smtClean="0"/>
              <a:t>, des war ä Bild </a:t>
            </a:r>
            <a:r>
              <a:rPr lang="de-DE" dirty="0" err="1" smtClean="0"/>
              <a:t>vu</a:t>
            </a:r>
            <a:r>
              <a:rPr lang="de-DE" dirty="0" smtClean="0"/>
              <a:t> 2012 </a:t>
            </a:r>
            <a:endParaRPr lang="de-DE" dirty="0"/>
          </a:p>
        </p:txBody>
      </p:sp>
      <p:pic>
        <p:nvPicPr>
          <p:cNvPr id="8294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6243637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72147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361950" y="238125"/>
            <a:ext cx="8229600" cy="103187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>So jetzt </a:t>
            </a:r>
            <a:r>
              <a:rPr lang="de-DE" dirty="0" err="1" smtClean="0"/>
              <a:t>stimmts</a:t>
            </a:r>
            <a:r>
              <a:rPr lang="de-DE" dirty="0" smtClean="0"/>
              <a:t>!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175" y="530066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Ohne Worte!</a:t>
            </a:r>
            <a:endParaRPr lang="de-DE" dirty="0"/>
          </a:p>
        </p:txBody>
      </p:sp>
      <p:pic>
        <p:nvPicPr>
          <p:cNvPr id="8499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61375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522922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Schlächt</a:t>
            </a:r>
            <a:r>
              <a:rPr lang="de-DE" dirty="0" smtClean="0"/>
              <a:t> Wetter Konzert:</a:t>
            </a:r>
            <a:br>
              <a:rPr lang="de-DE" dirty="0" smtClean="0"/>
            </a:br>
            <a:r>
              <a:rPr lang="de-DE" dirty="0" smtClean="0"/>
              <a:t>1. September im KUS Foyer</a:t>
            </a:r>
            <a:endParaRPr lang="de-DE" dirty="0"/>
          </a:p>
        </p:txBody>
      </p:sp>
      <p:pic>
        <p:nvPicPr>
          <p:cNvPr id="8601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7825"/>
            <a:ext cx="71294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Mit den Kindern …</a:t>
            </a:r>
            <a:endParaRPr lang="de-DE" dirty="0"/>
          </a:p>
        </p:txBody>
      </p:sp>
      <p:pic>
        <p:nvPicPr>
          <p:cNvPr id="8704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1625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S‘war</a:t>
            </a:r>
            <a:r>
              <a:rPr lang="de-DE" dirty="0" smtClean="0"/>
              <a:t> trotzdem </a:t>
            </a:r>
            <a:r>
              <a:rPr lang="de-DE" dirty="0" err="1" smtClean="0"/>
              <a:t>g‘mütlich</a:t>
            </a:r>
            <a:endParaRPr lang="de-DE" dirty="0"/>
          </a:p>
        </p:txBody>
      </p:sp>
      <p:pic>
        <p:nvPicPr>
          <p:cNvPr id="8806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755650" y="1557338"/>
            <a:ext cx="748665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913" y="404813"/>
            <a:ext cx="3387725" cy="2376487"/>
          </a:xfrm>
        </p:spPr>
        <p:txBody>
          <a:bodyPr/>
          <a:lstStyle/>
          <a:p>
            <a:pPr>
              <a:defRPr/>
            </a:pPr>
            <a:r>
              <a:rPr lang="de-DE" sz="4000" dirty="0" smtClean="0"/>
              <a:t>Prob mit de Kinder unter de Linde</a:t>
            </a:r>
            <a:endParaRPr lang="de-DE" sz="4000" dirty="0"/>
          </a:p>
        </p:txBody>
      </p:sp>
      <p:pic>
        <p:nvPicPr>
          <p:cNvPr id="8909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33375"/>
            <a:ext cx="48418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5180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337">
            <a:off x="623888" y="508000"/>
            <a:ext cx="52181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02063"/>
            <a:ext cx="3816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2" descr="http://www.klickpool.de/bilder/son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448">
            <a:off x="6423025" y="120491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Ellipse 5"/>
          <p:cNvSpPr>
            <a:spLocks noChangeArrowheads="1"/>
          </p:cNvSpPr>
          <p:nvPr/>
        </p:nvSpPr>
        <p:spPr bwMode="auto">
          <a:xfrm>
            <a:off x="1785938" y="5064125"/>
            <a:ext cx="2663825" cy="8651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Schee wars!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868863"/>
            <a:ext cx="8229600" cy="20891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Im September: </a:t>
            </a:r>
            <a:br>
              <a:rPr lang="de-DE" dirty="0" smtClean="0"/>
            </a:br>
            <a:r>
              <a:rPr lang="de-DE" dirty="0" smtClean="0"/>
              <a:t>statt Probe sin mir </a:t>
            </a:r>
            <a:r>
              <a:rPr lang="de-DE" dirty="0" err="1" smtClean="0"/>
              <a:t>glaufe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9113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51863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26548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… bis in </a:t>
            </a:r>
            <a:r>
              <a:rPr lang="de-DE" dirty="0" err="1" smtClean="0"/>
              <a:t>d‘Nacht</a:t>
            </a:r>
            <a:r>
              <a:rPr lang="de-DE" dirty="0" smtClean="0"/>
              <a:t> </a:t>
            </a:r>
            <a:r>
              <a:rPr lang="de-DE" dirty="0" err="1" smtClean="0"/>
              <a:t>ni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9216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1753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2" descr="https://encrypted-tbn0.gstatic.com/images?q=tbn:ANd9GcTTXpynXNz4oIRMZkLLVOm3sz2qlHnTnljKo5usVjBj7VYIiWOl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008">
            <a:off x="6705600" y="4132263"/>
            <a:ext cx="1841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Jugendtanzlehrgang in </a:t>
            </a:r>
            <a:r>
              <a:rPr lang="de-DE" dirty="0" err="1" smtClean="0"/>
              <a:t>Oberried</a:t>
            </a:r>
            <a:endParaRPr lang="de-DE" dirty="0"/>
          </a:p>
        </p:txBody>
      </p:sp>
      <p:pic>
        <p:nvPicPr>
          <p:cNvPr id="1024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4979">
            <a:off x="323850" y="2482850"/>
            <a:ext cx="4319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398"/>
          <a:stretch>
            <a:fillRect/>
          </a:stretch>
        </p:blipFill>
        <p:spPr bwMode="auto">
          <a:xfrm>
            <a:off x="4794250" y="1752600"/>
            <a:ext cx="3873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Zur Belohnung sin mir lecker verköstigt </a:t>
            </a:r>
            <a:r>
              <a:rPr lang="de-DE" dirty="0" err="1" smtClean="0"/>
              <a:t>worre</a:t>
            </a:r>
            <a:r>
              <a:rPr lang="de-DE" dirty="0" smtClean="0"/>
              <a:t> bi de </a:t>
            </a:r>
            <a:r>
              <a:rPr lang="de-DE" dirty="0" err="1" smtClean="0"/>
              <a:t>Vroni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9318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696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numol</a:t>
            </a:r>
            <a:r>
              <a:rPr lang="de-DE" dirty="0" smtClean="0"/>
              <a:t> ä Nacht-</a:t>
            </a:r>
            <a:r>
              <a:rPr lang="de-DE" dirty="0" err="1" smtClean="0"/>
              <a:t>Bíld</a:t>
            </a:r>
            <a:endParaRPr lang="de-DE" dirty="0"/>
          </a:p>
        </p:txBody>
      </p:sp>
      <p:pic>
        <p:nvPicPr>
          <p:cNvPr id="9421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01763"/>
            <a:ext cx="5407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611188" y="5661025"/>
            <a:ext cx="82296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>Aber des war </a:t>
            </a:r>
            <a:r>
              <a:rPr lang="de-DE" dirty="0" err="1" smtClean="0"/>
              <a:t>frihä</a:t>
            </a:r>
            <a:r>
              <a:rPr lang="de-DE" dirty="0" smtClean="0"/>
              <a:t>  am </a:t>
            </a:r>
            <a:r>
              <a:rPr lang="de-DE" dirty="0" err="1" smtClean="0"/>
              <a:t>Morgä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98900" cy="2903538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wen </a:t>
            </a:r>
            <a:r>
              <a:rPr lang="de-DE" dirty="0" err="1" smtClean="0"/>
              <a:t>hän</a:t>
            </a:r>
            <a:r>
              <a:rPr lang="de-DE" dirty="0" smtClean="0"/>
              <a:t> mir mit </a:t>
            </a:r>
            <a:r>
              <a:rPr lang="de-DE" dirty="0" err="1" smtClean="0"/>
              <a:t>iserm</a:t>
            </a:r>
            <a:r>
              <a:rPr lang="de-DE" dirty="0" smtClean="0"/>
              <a:t> Krach </a:t>
            </a:r>
            <a:r>
              <a:rPr lang="de-DE" dirty="0" err="1" smtClean="0"/>
              <a:t>g‘weckt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9523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03225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395288" y="2924175"/>
            <a:ext cx="38989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>Willi, unser Geburtstags-Jubilar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Gern </a:t>
            </a:r>
            <a:r>
              <a:rPr lang="de-DE" dirty="0" err="1" smtClean="0"/>
              <a:t>hän</a:t>
            </a:r>
            <a:r>
              <a:rPr lang="de-DE" dirty="0" smtClean="0"/>
              <a:t> mir für ihn </a:t>
            </a:r>
            <a:br>
              <a:rPr lang="de-DE" dirty="0" smtClean="0"/>
            </a:br>
            <a:r>
              <a:rPr lang="de-DE" dirty="0" smtClean="0"/>
              <a:t>und mit ihm tanzt</a:t>
            </a:r>
            <a:endParaRPr lang="de-DE" dirty="0"/>
          </a:p>
        </p:txBody>
      </p:sp>
      <p:pic>
        <p:nvPicPr>
          <p:cNvPr id="9625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60575"/>
            <a:ext cx="74803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6925" y="381000"/>
            <a:ext cx="4079875" cy="32639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Dann </a:t>
            </a:r>
            <a:r>
              <a:rPr lang="de-DE" dirty="0" err="1" smtClean="0"/>
              <a:t>hät</a:t>
            </a:r>
            <a:r>
              <a:rPr lang="de-DE" dirty="0" smtClean="0"/>
              <a:t> de Willi nu </a:t>
            </a:r>
            <a:r>
              <a:rPr lang="de-DE" dirty="0" err="1" smtClean="0"/>
              <a:t>bsuäch</a:t>
            </a:r>
            <a:r>
              <a:rPr lang="de-DE" dirty="0" smtClean="0"/>
              <a:t> </a:t>
            </a:r>
            <a:r>
              <a:rPr lang="de-DE" dirty="0" err="1" smtClean="0"/>
              <a:t>vu</a:t>
            </a:r>
            <a:r>
              <a:rPr lang="de-DE" dirty="0" smtClean="0"/>
              <a:t> zwei Engel </a:t>
            </a:r>
            <a:r>
              <a:rPr lang="de-DE" dirty="0" err="1" smtClean="0"/>
              <a:t>kriägt</a:t>
            </a:r>
            <a:r>
              <a:rPr lang="de-DE" dirty="0" smtClean="0"/>
              <a:t>!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9728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9813">
            <a:off x="358775" y="769938"/>
            <a:ext cx="424815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4716463" y="3500438"/>
            <a:ext cx="4078287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Un</a:t>
            </a:r>
            <a:r>
              <a:rPr lang="de-DE" dirty="0" smtClean="0"/>
              <a:t> wer </a:t>
            </a:r>
            <a:r>
              <a:rPr lang="de-DE" dirty="0" err="1" smtClean="0"/>
              <a:t>kummt</a:t>
            </a:r>
            <a:r>
              <a:rPr lang="de-DE" dirty="0" smtClean="0"/>
              <a:t> bi </a:t>
            </a:r>
            <a:r>
              <a:rPr lang="de-DE" dirty="0" err="1" smtClean="0"/>
              <a:t>is</a:t>
            </a:r>
            <a:r>
              <a:rPr lang="de-DE" dirty="0" smtClean="0"/>
              <a:t> für so was nur in </a:t>
            </a:r>
            <a:r>
              <a:rPr lang="de-DE" dirty="0" err="1" smtClean="0"/>
              <a:t>frog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97285" name="Picture 2" descr="http://won.mayn.de/rechtschreibreform/1teuf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37150"/>
            <a:ext cx="13652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0318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Bim </a:t>
            </a:r>
            <a:r>
              <a:rPr lang="de-DE" dirty="0" err="1" smtClean="0"/>
              <a:t>Tanzfeschd</a:t>
            </a:r>
            <a:r>
              <a:rPr lang="de-DE" dirty="0" smtClean="0"/>
              <a:t> in </a:t>
            </a:r>
            <a:r>
              <a:rPr lang="de-DE" dirty="0" err="1" smtClean="0"/>
              <a:t>Eichstetten</a:t>
            </a:r>
            <a:endParaRPr lang="de-DE" dirty="0"/>
          </a:p>
        </p:txBody>
      </p:sp>
      <p:pic>
        <p:nvPicPr>
          <p:cNvPr id="9830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8"/>
          <a:stretch>
            <a:fillRect/>
          </a:stretch>
        </p:blipFill>
        <p:spPr bwMode="auto">
          <a:xfrm>
            <a:off x="4183063" y="1316038"/>
            <a:ext cx="4464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4978400" y="5437188"/>
            <a:ext cx="33385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de-DE" sz="3600" dirty="0" smtClean="0"/>
              <a:t>Mir </a:t>
            </a:r>
            <a:r>
              <a:rPr lang="de-DE" sz="3600" dirty="0" err="1" smtClean="0"/>
              <a:t>hän</a:t>
            </a:r>
            <a:r>
              <a:rPr lang="de-DE" sz="3600" dirty="0" smtClean="0"/>
              <a:t> tanzt…</a:t>
            </a:r>
            <a:endParaRPr lang="de-DE" sz="3600" dirty="0"/>
          </a:p>
        </p:txBody>
      </p:sp>
      <p:pic>
        <p:nvPicPr>
          <p:cNvPr id="9830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398"/>
          <a:stretch>
            <a:fillRect/>
          </a:stretch>
        </p:blipFill>
        <p:spPr bwMode="auto">
          <a:xfrm rot="-590206">
            <a:off x="639763" y="1403350"/>
            <a:ext cx="29114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… </a:t>
            </a:r>
            <a:r>
              <a:rPr lang="de-DE" dirty="0" err="1" smtClean="0"/>
              <a:t>baschdelt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9933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8172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738" y="647700"/>
            <a:ext cx="4845050" cy="1135063"/>
          </a:xfrm>
        </p:spPr>
        <p:txBody>
          <a:bodyPr/>
          <a:lstStyle/>
          <a:p>
            <a:pPr>
              <a:defRPr/>
            </a:pPr>
            <a:r>
              <a:rPr lang="de-DE" sz="3200" dirty="0" smtClean="0"/>
              <a:t>… </a:t>
            </a:r>
            <a:r>
              <a:rPr lang="de-DE" sz="3200" dirty="0" err="1"/>
              <a:t>u</a:t>
            </a:r>
            <a:r>
              <a:rPr lang="de-DE" sz="3200" dirty="0" err="1" smtClean="0"/>
              <a:t>n</a:t>
            </a:r>
            <a:r>
              <a:rPr lang="de-DE" sz="3200" dirty="0" smtClean="0"/>
              <a:t> zur Belohnung sin mir </a:t>
            </a:r>
            <a:r>
              <a:rPr lang="de-DE" sz="3200" dirty="0" err="1" smtClean="0"/>
              <a:t>Karussel</a:t>
            </a:r>
            <a:r>
              <a:rPr lang="de-DE" sz="3200" dirty="0" smtClean="0"/>
              <a:t> </a:t>
            </a:r>
            <a:r>
              <a:rPr lang="de-DE" sz="3200" dirty="0" err="1" smtClean="0"/>
              <a:t>gfahre</a:t>
            </a:r>
            <a:r>
              <a:rPr lang="de-DE" sz="3200" dirty="0" smtClean="0"/>
              <a:t>!</a:t>
            </a:r>
            <a:endParaRPr lang="de-DE" sz="3200" dirty="0"/>
          </a:p>
        </p:txBody>
      </p:sp>
      <p:pic>
        <p:nvPicPr>
          <p:cNvPr id="100355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335338"/>
            <a:ext cx="2881312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/>
          <a:stretch>
            <a:fillRect/>
          </a:stretch>
        </p:blipFill>
        <p:spPr bwMode="auto">
          <a:xfrm>
            <a:off x="179388" y="188913"/>
            <a:ext cx="338455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b="-400"/>
          <a:stretch>
            <a:fillRect/>
          </a:stretch>
        </p:blipFill>
        <p:spPr bwMode="auto">
          <a:xfrm>
            <a:off x="3276600" y="2205038"/>
            <a:ext cx="2636838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313">
            <a:off x="693738" y="4365625"/>
            <a:ext cx="20113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113" y="5300663"/>
            <a:ext cx="8697912" cy="1371600"/>
          </a:xfrm>
        </p:spPr>
        <p:txBody>
          <a:bodyPr/>
          <a:lstStyle/>
          <a:p>
            <a:pPr>
              <a:defRPr/>
            </a:pPr>
            <a:r>
              <a:rPr lang="de-DE" sz="4000" dirty="0" smtClean="0"/>
              <a:t>Im September mit </a:t>
            </a:r>
            <a:r>
              <a:rPr lang="de-DE" sz="4000" dirty="0" err="1" smtClean="0"/>
              <a:t>em</a:t>
            </a:r>
            <a:r>
              <a:rPr lang="de-DE" sz="4000" dirty="0" smtClean="0"/>
              <a:t> Bus </a:t>
            </a:r>
            <a:br>
              <a:rPr lang="de-DE" sz="4000" dirty="0" smtClean="0"/>
            </a:br>
            <a:r>
              <a:rPr lang="de-DE" sz="4000" dirty="0" smtClean="0"/>
              <a:t>nach </a:t>
            </a:r>
            <a:r>
              <a:rPr lang="de-DE" sz="4000" dirty="0" err="1" smtClean="0"/>
              <a:t>Augge</a:t>
            </a:r>
            <a:endParaRPr lang="de-DE" sz="4000" dirty="0"/>
          </a:p>
        </p:txBody>
      </p:sp>
      <p:pic>
        <p:nvPicPr>
          <p:cNvPr id="10137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14338"/>
            <a:ext cx="8686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65601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5076825" y="620713"/>
            <a:ext cx="35115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Ellipse 5"/>
          <p:cNvSpPr>
            <a:spLocks noChangeArrowheads="1"/>
          </p:cNvSpPr>
          <p:nvPr/>
        </p:nvSpPr>
        <p:spPr bwMode="auto">
          <a:xfrm>
            <a:off x="7092950" y="765175"/>
            <a:ext cx="1655763" cy="1727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Ja, so passt‘s doch!</a:t>
            </a:r>
          </a:p>
        </p:txBody>
      </p:sp>
      <p:sp>
        <p:nvSpPr>
          <p:cNvPr id="102405" name="Explosion 2 1"/>
          <p:cNvSpPr>
            <a:spLocks noChangeArrowheads="1"/>
          </p:cNvSpPr>
          <p:nvPr/>
        </p:nvSpPr>
        <p:spPr bwMode="auto">
          <a:xfrm>
            <a:off x="23813" y="3284538"/>
            <a:ext cx="3722687" cy="3459162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Vorsicht Klaus, des isch en Piccolo!!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</p:bldLst>
  </p:timing>
</p:sld>
</file>

<file path=ppt/theme/theme1.xml><?xml version="1.0" encoding="utf-8"?>
<a:theme xmlns:a="http://schemas.openxmlformats.org/drawingml/2006/main" name="Gewebe">
  <a:themeElements>
    <a:clrScheme name="Geweb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Geweb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Geweb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1489</Words>
  <Application>Microsoft Office PowerPoint</Application>
  <PresentationFormat>Bildschirmpräsentation (4:3)</PresentationFormat>
  <Paragraphs>202</Paragraphs>
  <Slides>136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136</vt:i4>
      </vt:variant>
    </vt:vector>
  </HeadingPairs>
  <TitlesOfParts>
    <vt:vector size="144" baseType="lpstr">
      <vt:lpstr>Arial</vt:lpstr>
      <vt:lpstr>Bradley Hand ITC</vt:lpstr>
      <vt:lpstr>Comic Sans MS</vt:lpstr>
      <vt:lpstr>Dauphin</vt:lpstr>
      <vt:lpstr>Tahoma</vt:lpstr>
      <vt:lpstr>Tempus Sans ITC</vt:lpstr>
      <vt:lpstr>Wingdings</vt:lpstr>
      <vt:lpstr>Gewebe</vt:lpstr>
      <vt:lpstr>Unser Jahr</vt:lpstr>
      <vt:lpstr>Mit de Jugendgruppe mit de Fackle ins neue Johr!</vt:lpstr>
      <vt:lpstr>Dä‘noch: Ufwärme im Proberaum</vt:lpstr>
      <vt:lpstr>Im März sin mir dann Bowle gsi in Friburg:</vt:lpstr>
      <vt:lpstr>Unterschiede hät‘s it nu bi d‘Kugle gäh: </vt:lpstr>
      <vt:lpstr>Die Herren mit Klett…</vt:lpstr>
      <vt:lpstr>PowerPoint-Präsentation</vt:lpstr>
      <vt:lpstr>Nei Manja!  Doh wärre keine Bowling-Kugle klaut!</vt:lpstr>
      <vt:lpstr>Jugendtanzlehrgang in Oberried</vt:lpstr>
      <vt:lpstr>Mir hän fleißig tanzt…</vt:lpstr>
      <vt:lpstr>D‘Jugendgruppe hät en Mobile für de Hannes gebastlt:</vt:lpstr>
      <vt:lpstr>Im April dann unser Kameradschaftsobend:</vt:lpstr>
      <vt:lpstr>Zwischenstopp bi s‘Leoe uf en „Schwarzwald-Tequila“</vt:lpstr>
      <vt:lpstr>S‘hät au „Oschter-Tequila“ gäh: </vt:lpstr>
      <vt:lpstr>Dä‘noch ware ma Esse im „Löwe“! </vt:lpstr>
      <vt:lpstr>Weiter gings im Proberaum…</vt:lpstr>
      <vt:lpstr>Lecker Nachtisch-Buffett im Proberaum:</vt:lpstr>
      <vt:lpstr>De Manni hät für is ä  Tisch-Curling baut.  Un dann hän mir um de Titel gspielt …</vt:lpstr>
      <vt:lpstr>Un los goht‘s … </vt:lpstr>
      <vt:lpstr>…doh hän Ehepaar gegeänander gspielt… </vt:lpstr>
      <vt:lpstr>…Generationen gegeänander…</vt:lpstr>
      <vt:lpstr>… zwei Bäckers-Kinder …</vt:lpstr>
      <vt:lpstr>… un sogar Gschwister!</vt:lpstr>
      <vt:lpstr>Manchmol isch es echt knapp her gange!</vt:lpstr>
      <vt:lpstr>Sonja un Jürgen hän ies dann noch in d‘Schachtel gsteckt!</vt:lpstr>
      <vt:lpstr>Mir hän is drehe un wende kenne, wie mir welle hän !</vt:lpstr>
      <vt:lpstr>.. alli hän mol dirfe !</vt:lpstr>
      <vt:lpstr>PowerPoint-Präsentation</vt:lpstr>
      <vt:lpstr>PowerPoint-Präsentation</vt:lpstr>
      <vt:lpstr>Hühnerbastle mit unsere Kindergruppen </vt:lpstr>
      <vt:lpstr>Uftrtitt im Haus Breitnau im Mai</vt:lpstr>
      <vt:lpstr>Un trotz Verletzung als Unterstützung debi!</vt:lpstr>
      <vt:lpstr>Hä? Was soll des Bild  jetzt?</vt:lpstr>
      <vt:lpstr>Mir hän derfe für de SWR  ä weng was usschenke !</vt:lpstr>
      <vt:lpstr>Ä Dank schee gsait an diä wo sich Zit defir gnumme hän!</vt:lpstr>
      <vt:lpstr>Nordic Walking Gipfel im Juni</vt:lpstr>
      <vt:lpstr>Bim Fachmännischen Abringe vu de Startnummer:</vt:lpstr>
      <vt:lpstr>Un los goht‘s!</vt:lpstr>
      <vt:lpstr>Bim Zieleinlauf</vt:lpstr>
      <vt:lpstr>Mir ware die dritt gröschde Gruppe un hän dert defir ä Speckvesper kriägt:</vt:lpstr>
      <vt:lpstr>D‘Ursel hät‘ dann nu ä Nordic Walking Wocheende bim Charlie Doll gwunne!</vt:lpstr>
      <vt:lpstr>Un de Willi hät neie Schuhä gwunne!</vt:lpstr>
      <vt:lpstr>Am Mendig druf hätts gli s‘Speckvesper gäh:</vt:lpstr>
      <vt:lpstr>Mit richtig scharfem Senf:</vt:lpstr>
      <vt:lpstr>Un fürs Protokoll:  de Willi hät gli nu sini neie Schuh vorgführt:</vt:lpstr>
      <vt:lpstr>Am 14. Juni hän mir vor dere schene Kirche derfe Spalierstoh:</vt:lpstr>
      <vt:lpstr>Aber erscht, hän mir zu de Kirche ä Stickli laufe miäse:</vt:lpstr>
      <vt:lpstr>Warten auf das Brautpaar</vt:lpstr>
      <vt:lpstr>PowerPoint-Präsentation</vt:lpstr>
      <vt:lpstr>An Fronleichnam</vt:lpstr>
      <vt:lpstr>Und einer hät sich bsunders gfreut, dass er mitlaufe hät derfe:</vt:lpstr>
      <vt:lpstr>Denoch wieder lecker Schnitzel un Salatbuffet am Fun Park:</vt:lpstr>
      <vt:lpstr>Beim Volleyball hieß es dann wieder die Kalorien z‘verbrenne:</vt:lpstr>
      <vt:lpstr>PowerPoint-Präsentation</vt:lpstr>
      <vt:lpstr>Und unser Nochwuchs macht erschde Bühnenerfahrungen: </vt:lpstr>
      <vt:lpstr>Gege später, hän d‘Kinder de Sand in Beschlag gnumme</vt:lpstr>
      <vt:lpstr>… un mir Erwachsene hän nu ä Bierle trunke!</vt:lpstr>
      <vt:lpstr>Richtig! De Emil!</vt:lpstr>
      <vt:lpstr>Mit den Trakis…</vt:lpstr>
      <vt:lpstr>PowerPoint-Präsentation</vt:lpstr>
      <vt:lpstr>Ohne Worte!</vt:lpstr>
      <vt:lpstr>Kurkonzert in Hinterzarten</vt:lpstr>
      <vt:lpstr>Die Tanzbären ware debi:</vt:lpstr>
      <vt:lpstr>Und Hanna als tatkräftige Unterstützung:</vt:lpstr>
      <vt:lpstr>Falsch isch: Dass de Emil Zigarettepackung zur Orientierung vu de Kreismitte nahglegt hät.</vt:lpstr>
      <vt:lpstr>Summerabschluss vu de Jugend mit alkoholfreien Cocktails:</vt:lpstr>
      <vt:lpstr>Un leider auch die ledschde Probe von unserer Carina </vt:lpstr>
      <vt:lpstr>Summerabschluß mit den Trakis und Bären</vt:lpstr>
      <vt:lpstr>Zwei Nahgucker bim Nachtbummel in Hinterzarten:</vt:lpstr>
      <vt:lpstr>PowerPoint-Präsentation</vt:lpstr>
      <vt:lpstr>Mit em Bus zum Schwarzwald-Tag in de Europa-Park</vt:lpstr>
      <vt:lpstr>S`warte hät Sonja is mit Zopf versüßt</vt:lpstr>
      <vt:lpstr>En ganze Bus voller Trachte-Lit:</vt:lpstr>
      <vt:lpstr>PowerPoint-Präsentation</vt:lpstr>
      <vt:lpstr>PowerPoint-Präsentation</vt:lpstr>
      <vt:lpstr>Kei Angschd! Der kehrt zu is!</vt:lpstr>
      <vt:lpstr>2014</vt:lpstr>
      <vt:lpstr>Städtle-Feschd Löffingen</vt:lpstr>
      <vt:lpstr>… alle zwei Jahre wieder …</vt:lpstr>
      <vt:lpstr>Ups, des war ä Bild vu 2012 </vt:lpstr>
      <vt:lpstr>So jetzt stimmts! </vt:lpstr>
      <vt:lpstr>Ohne Worte!</vt:lpstr>
      <vt:lpstr>Schlächt Wetter Konzert: 1. September im KUS Foyer</vt:lpstr>
      <vt:lpstr>Mit den Kindern …</vt:lpstr>
      <vt:lpstr>S‘war trotzdem g‘mütlich</vt:lpstr>
      <vt:lpstr>Prob mit de Kinder unter de Linde</vt:lpstr>
      <vt:lpstr>PowerPoint-Präsentation</vt:lpstr>
      <vt:lpstr>Im September:  statt Probe sin mir glaufe:</vt:lpstr>
      <vt:lpstr>… bis in d‘Nacht ni!</vt:lpstr>
      <vt:lpstr>Zur Belohnung sin mir lecker verköstigt worre bi de Vroni:</vt:lpstr>
      <vt:lpstr>Un numol ä Nacht-Bíld</vt:lpstr>
      <vt:lpstr>Un wen hän mir mit iserm Krach g‘weckt?</vt:lpstr>
      <vt:lpstr>Gern hän mir für ihn  und mit ihm tanzt</vt:lpstr>
      <vt:lpstr>Dann hät de Willi nu bsuäch vu zwei Engel kriägt! </vt:lpstr>
      <vt:lpstr>Bim Tanzfeschd in Eichstetten</vt:lpstr>
      <vt:lpstr>… baschdelt …</vt:lpstr>
      <vt:lpstr>… un zur Belohnung sin mir Karussel gfahre!</vt:lpstr>
      <vt:lpstr>Im September mit em Bus  nach Augge</vt:lpstr>
      <vt:lpstr>PowerPoint-Präsentation</vt:lpstr>
      <vt:lpstr>Selli wo mit em Auto gfahre sin,  hän halt am Bierstand warte mieäße!</vt:lpstr>
      <vt:lpstr>Dann ab zur Aufstellung:</vt:lpstr>
      <vt:lpstr>PowerPoint-Präsentation</vt:lpstr>
      <vt:lpstr>Zur Belohnung durfte dann nu Karussell g‘fahre werre </vt:lpstr>
      <vt:lpstr>Lecker Zwieblkuche esse im Cafe Simon</vt:lpstr>
      <vt:lpstr>Mit de Jugend an de glatte Wand nuf…</vt:lpstr>
      <vt:lpstr>Nach ner kleine Übungswand  sin mir uf  17 Meter nuf!</vt:lpstr>
      <vt:lpstr>Un zum Schluß: richtig Felseklettern</vt:lpstr>
      <vt:lpstr>PowerPoint-Präsentation</vt:lpstr>
      <vt:lpstr>S‘Stimmt it, dass mir nur nu mit so Warnweschde uf d‘Stroß dirfe!</vt:lpstr>
      <vt:lpstr>PowerPoint-Präsentation</vt:lpstr>
      <vt:lpstr>Aber mir hän it nu vum Bier gschwätzt:</vt:lpstr>
      <vt:lpstr>Dann ab uf de Weihnachtsmarkt:</vt:lpstr>
      <vt:lpstr>S‘hät Glühwie gäh…</vt:lpstr>
      <vt:lpstr>Un am End vum Johr noch ä kleine Wiehnächtsfeier:</vt:lpstr>
      <vt:lpstr>Dies Johr hät mol d‘Vroni de Weckma aschniede dirfe:</vt:lpstr>
      <vt:lpstr>Oh je, dann isch nu de Nikolaus kumme:</vt:lpstr>
      <vt:lpstr>Un er ganz tolle, passende (!) Geschenke mitbrocht:</vt:lpstr>
      <vt:lpstr>PowerPoint-Präsentation</vt:lpstr>
      <vt:lpstr>D‘Vroni hät was „Süßes“ kriägt un ä weng Schokolade:</vt:lpstr>
      <vt:lpstr>Dann war da ja noch die Hüüble- Offensive-Aktion</vt:lpstr>
      <vt:lpstr>Doh hät d‘Vroni nu glacht:</vt:lpstr>
      <vt:lpstr>PowerPoint-Präsentation</vt:lpstr>
      <vt:lpstr>Do obe häts ihr aber au gfalle!</vt:lpstr>
      <vt:lpstr>Numol en anderes Motiv:</vt:lpstr>
      <vt:lpstr>und noch eins…</vt:lpstr>
      <vt:lpstr>Und mit einem „älteren“ Bild hän mir dann de zweite Platz gmacht:</vt:lpstr>
      <vt:lpstr>Un jetzt nu </vt:lpstr>
      <vt:lpstr>PowerPoint-Präsentation</vt:lpstr>
      <vt:lpstr>PowerPoint-Präsentation</vt:lpstr>
      <vt:lpstr>2. Mir hän tolle Unterstützung von Brigitte und Elke mit Zitter kah! </vt:lpstr>
      <vt:lpstr>3. Bi uns werde die Männer uf Hände trait:</vt:lpstr>
      <vt:lpstr> 4. Soooooo wichtig ischs Putze vum Proberaum !</vt:lpstr>
      <vt:lpstr>5. Falsch isch, dass diä zwei gstritte hän!</vt:lpstr>
      <vt:lpstr>Un 6. Mir singä au mol nachts ä Geburtstags-Liädli un schickes per „Wots Äb“ in d‘Schwiez!</vt:lpstr>
      <vt:lpstr> So, un zum Schluß nu zu erwähne: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Jahr</dc:title>
  <dc:creator>Christiane</dc:creator>
  <cp:lastModifiedBy>Markus Schuler</cp:lastModifiedBy>
  <cp:revision>112</cp:revision>
  <dcterms:created xsi:type="dcterms:W3CDTF">2014-12-16T14:12:59Z</dcterms:created>
  <dcterms:modified xsi:type="dcterms:W3CDTF">2018-04-06T14:03:51Z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8490675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D7.9.9</vt:lpwstr>
  </property>
</Properties>
</file>